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25"/>
  </p:notesMasterIdLst>
  <p:sldIdLst>
    <p:sldId id="256" r:id="rId2"/>
    <p:sldId id="303" r:id="rId3"/>
    <p:sldId id="876" r:id="rId4"/>
    <p:sldId id="304" r:id="rId5"/>
    <p:sldId id="813" r:id="rId6"/>
    <p:sldId id="263" r:id="rId7"/>
    <p:sldId id="866" r:id="rId8"/>
    <p:sldId id="867" r:id="rId9"/>
    <p:sldId id="874" r:id="rId10"/>
    <p:sldId id="855" r:id="rId11"/>
    <p:sldId id="854" r:id="rId12"/>
    <p:sldId id="275" r:id="rId13"/>
    <p:sldId id="853" r:id="rId14"/>
    <p:sldId id="856" r:id="rId15"/>
    <p:sldId id="857" r:id="rId16"/>
    <p:sldId id="858" r:id="rId17"/>
    <p:sldId id="875" r:id="rId18"/>
    <p:sldId id="270" r:id="rId19"/>
    <p:sldId id="838" r:id="rId20"/>
    <p:sldId id="839" r:id="rId21"/>
    <p:sldId id="872" r:id="rId22"/>
    <p:sldId id="873" r:id="rId23"/>
    <p:sldId id="283"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97D"/>
    <a:srgbClr val="333B46"/>
    <a:srgbClr val="75A7B7"/>
    <a:srgbClr val="364E87"/>
    <a:srgbClr val="7D92AF"/>
    <a:srgbClr val="86E2FF"/>
    <a:srgbClr val="BDEEFD"/>
    <a:srgbClr val="F8F8F8"/>
    <a:srgbClr val="FFFFFF"/>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4EFD29-B1BE-4C5C-930A-8250739556F8}">
  <a:tblStyle styleId="{B84EFD29-B1BE-4C5C-930A-8250739556F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75"/>
    <p:restoredTop sz="94558"/>
  </p:normalViewPr>
  <p:slideViewPr>
    <p:cSldViewPr snapToGrid="0" snapToObjects="1">
      <p:cViewPr varScale="1">
        <p:scale>
          <a:sx n="142" d="100"/>
          <a:sy n="142" d="100"/>
        </p:scale>
        <p:origin x="122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92dc520636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92dc520636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0803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bd56c9061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bd56c9061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7782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8ed55c2c0a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8ed55c2c0a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5859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bd56c9061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bd56c9061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9160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92dc520636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92dc520636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641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92dc520636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92dc520636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934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92dc520636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92dc520636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345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8b4de9e97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8b4de9e97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7393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8b4de9e97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8b4de9e97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1536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6bd56c9061_0_1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6bd56c9061_0_1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625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be81bf08b_0_12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6be81bf08b_0_12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1281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bd56c9061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bd56c9061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99230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6bd56c9061_0_1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6bd56c9061_0_1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3994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6bd56c9061_0_1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6bd56c9061_0_1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3792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8bfc7a41d7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8bfc7a41d7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be81bf08b_0_12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6be81bf08b_0_12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6305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6bd56c9061_0_1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6bd56c9061_0_1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7469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6bd56c9061_0_1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6bd56c9061_0_1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626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92dc520636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92dc520636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be81bf08b_0_12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6be81bf08b_0_12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57484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be81bf08b_0_12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6be81bf08b_0_12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4007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92dc520636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92dc520636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0368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2642575" y="3821575"/>
            <a:ext cx="3858900" cy="74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300"/>
              <a:buFont typeface="Roboto"/>
              <a:buNone/>
              <a:defRPr>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2" name="Google Shape;12;p2"/>
          <p:cNvGrpSpPr/>
          <p:nvPr/>
        </p:nvGrpSpPr>
        <p:grpSpPr>
          <a:xfrm>
            <a:off x="7285892" y="2796877"/>
            <a:ext cx="495905" cy="459106"/>
            <a:chOff x="340682" y="3850861"/>
            <a:chExt cx="357435" cy="358425"/>
          </a:xfrm>
          <a:solidFill>
            <a:srgbClr val="75A7B7"/>
          </a:solidFill>
        </p:grpSpPr>
        <p:sp>
          <p:nvSpPr>
            <p:cNvPr id="13" name="Google Shape;13;p2"/>
            <p:cNvSpPr/>
            <p:nvPr/>
          </p:nvSpPr>
          <p:spPr>
            <a:xfrm>
              <a:off x="461162" y="3978090"/>
              <a:ext cx="121576" cy="106980"/>
            </a:xfrm>
            <a:custGeom>
              <a:avLst/>
              <a:gdLst/>
              <a:ahLst/>
              <a:cxnLst/>
              <a:rect l="l" t="t" r="r" b="b"/>
              <a:pathLst>
                <a:path w="3315" h="2917" extrusionOk="0">
                  <a:moveTo>
                    <a:pt x="1673" y="265"/>
                  </a:moveTo>
                  <a:cubicBezTo>
                    <a:pt x="3062" y="265"/>
                    <a:pt x="3315" y="2476"/>
                    <a:pt x="1801" y="2617"/>
                  </a:cubicBezTo>
                  <a:cubicBezTo>
                    <a:pt x="1755" y="2621"/>
                    <a:pt x="1710" y="2623"/>
                    <a:pt x="1666" y="2623"/>
                  </a:cubicBezTo>
                  <a:cubicBezTo>
                    <a:pt x="260" y="2623"/>
                    <a:pt x="1" y="497"/>
                    <a:pt x="1415" y="269"/>
                  </a:cubicBezTo>
                  <a:lnTo>
                    <a:pt x="1415" y="269"/>
                  </a:lnTo>
                  <a:cubicBezTo>
                    <a:pt x="1429" y="276"/>
                    <a:pt x="1443" y="281"/>
                    <a:pt x="1459" y="281"/>
                  </a:cubicBezTo>
                  <a:cubicBezTo>
                    <a:pt x="1463" y="281"/>
                    <a:pt x="1468" y="281"/>
                    <a:pt x="1472" y="280"/>
                  </a:cubicBezTo>
                  <a:cubicBezTo>
                    <a:pt x="1542" y="270"/>
                    <a:pt x="1609" y="265"/>
                    <a:pt x="1673" y="265"/>
                  </a:cubicBezTo>
                  <a:close/>
                  <a:moveTo>
                    <a:pt x="1435" y="0"/>
                  </a:moveTo>
                  <a:cubicBezTo>
                    <a:pt x="683" y="0"/>
                    <a:pt x="112" y="738"/>
                    <a:pt x="155" y="1481"/>
                  </a:cubicBezTo>
                  <a:cubicBezTo>
                    <a:pt x="201" y="2287"/>
                    <a:pt x="877" y="2917"/>
                    <a:pt x="1667" y="2917"/>
                  </a:cubicBezTo>
                  <a:cubicBezTo>
                    <a:pt x="1724" y="2917"/>
                    <a:pt x="1781" y="2913"/>
                    <a:pt x="1839" y="2906"/>
                  </a:cubicBezTo>
                  <a:cubicBezTo>
                    <a:pt x="2644" y="2812"/>
                    <a:pt x="3237" y="2006"/>
                    <a:pt x="3089" y="1210"/>
                  </a:cubicBezTo>
                  <a:cubicBezTo>
                    <a:pt x="2983" y="635"/>
                    <a:pt x="2427" y="32"/>
                    <a:pt x="1828" y="32"/>
                  </a:cubicBezTo>
                  <a:cubicBezTo>
                    <a:pt x="1775" y="32"/>
                    <a:pt x="1723" y="37"/>
                    <a:pt x="1670" y="47"/>
                  </a:cubicBezTo>
                  <a:cubicBezTo>
                    <a:pt x="1656" y="30"/>
                    <a:pt x="1636" y="16"/>
                    <a:pt x="1608" y="13"/>
                  </a:cubicBezTo>
                  <a:cubicBezTo>
                    <a:pt x="1549" y="4"/>
                    <a:pt x="1492" y="0"/>
                    <a:pt x="14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6712" y="3960265"/>
              <a:ext cx="173581" cy="144791"/>
            </a:xfrm>
            <a:custGeom>
              <a:avLst/>
              <a:gdLst/>
              <a:ahLst/>
              <a:cxnLst/>
              <a:rect l="l" t="t" r="r" b="b"/>
              <a:pathLst>
                <a:path w="4733" h="3948" extrusionOk="0">
                  <a:moveTo>
                    <a:pt x="1982" y="198"/>
                  </a:moveTo>
                  <a:cubicBezTo>
                    <a:pt x="2799" y="313"/>
                    <a:pt x="3562" y="704"/>
                    <a:pt x="3801" y="1564"/>
                  </a:cubicBezTo>
                  <a:cubicBezTo>
                    <a:pt x="4072" y="2531"/>
                    <a:pt x="3424" y="3533"/>
                    <a:pt x="2429" y="3673"/>
                  </a:cubicBezTo>
                  <a:cubicBezTo>
                    <a:pt x="2334" y="3686"/>
                    <a:pt x="2237" y="3693"/>
                    <a:pt x="2141" y="3693"/>
                  </a:cubicBezTo>
                  <a:cubicBezTo>
                    <a:pt x="1186" y="3693"/>
                    <a:pt x="240" y="3042"/>
                    <a:pt x="229" y="2012"/>
                  </a:cubicBezTo>
                  <a:cubicBezTo>
                    <a:pt x="218" y="983"/>
                    <a:pt x="975" y="333"/>
                    <a:pt x="1939" y="213"/>
                  </a:cubicBezTo>
                  <a:cubicBezTo>
                    <a:pt x="1956" y="211"/>
                    <a:pt x="1970" y="205"/>
                    <a:pt x="1982" y="198"/>
                  </a:cubicBezTo>
                  <a:close/>
                  <a:moveTo>
                    <a:pt x="1939" y="0"/>
                  </a:moveTo>
                  <a:cubicBezTo>
                    <a:pt x="861" y="18"/>
                    <a:pt x="0" y="944"/>
                    <a:pt x="15" y="2012"/>
                  </a:cubicBezTo>
                  <a:cubicBezTo>
                    <a:pt x="29" y="3134"/>
                    <a:pt x="1019" y="3948"/>
                    <a:pt x="2098" y="3948"/>
                  </a:cubicBezTo>
                  <a:cubicBezTo>
                    <a:pt x="2213" y="3948"/>
                    <a:pt x="2330" y="3938"/>
                    <a:pt x="2446" y="3919"/>
                  </a:cubicBezTo>
                  <a:cubicBezTo>
                    <a:pt x="4733" y="3543"/>
                    <a:pt x="4294" y="40"/>
                    <a:pt x="2156" y="40"/>
                  </a:cubicBezTo>
                  <a:cubicBezTo>
                    <a:pt x="2113" y="40"/>
                    <a:pt x="2069" y="42"/>
                    <a:pt x="2024" y="45"/>
                  </a:cubicBezTo>
                  <a:cubicBezTo>
                    <a:pt x="2009" y="19"/>
                    <a:pt x="1982" y="0"/>
                    <a:pt x="19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0682" y="3850861"/>
              <a:ext cx="357435" cy="358425"/>
            </a:xfrm>
            <a:custGeom>
              <a:avLst/>
              <a:gdLst/>
              <a:ahLst/>
              <a:cxnLst/>
              <a:rect l="l" t="t" r="r" b="b"/>
              <a:pathLst>
                <a:path w="9746" h="9773" extrusionOk="0">
                  <a:moveTo>
                    <a:pt x="4264" y="321"/>
                  </a:moveTo>
                  <a:cubicBezTo>
                    <a:pt x="4378" y="321"/>
                    <a:pt x="4490" y="322"/>
                    <a:pt x="4604" y="326"/>
                  </a:cubicBezTo>
                  <a:cubicBezTo>
                    <a:pt x="4608" y="326"/>
                    <a:pt x="4613" y="326"/>
                    <a:pt x="4618" y="326"/>
                  </a:cubicBezTo>
                  <a:cubicBezTo>
                    <a:pt x="4669" y="326"/>
                    <a:pt x="4759" y="321"/>
                    <a:pt x="4849" y="321"/>
                  </a:cubicBezTo>
                  <a:cubicBezTo>
                    <a:pt x="4965" y="321"/>
                    <a:pt x="5082" y="329"/>
                    <a:pt x="5122" y="366"/>
                  </a:cubicBezTo>
                  <a:cubicBezTo>
                    <a:pt x="5196" y="436"/>
                    <a:pt x="5173" y="778"/>
                    <a:pt x="5181" y="885"/>
                  </a:cubicBezTo>
                  <a:cubicBezTo>
                    <a:pt x="5197" y="1068"/>
                    <a:pt x="5200" y="1251"/>
                    <a:pt x="5243" y="1429"/>
                  </a:cubicBezTo>
                  <a:cubicBezTo>
                    <a:pt x="5251" y="1464"/>
                    <a:pt x="5269" y="1488"/>
                    <a:pt x="5292" y="1504"/>
                  </a:cubicBezTo>
                  <a:cubicBezTo>
                    <a:pt x="5304" y="1540"/>
                    <a:pt x="5343" y="1565"/>
                    <a:pt x="5380" y="1569"/>
                  </a:cubicBezTo>
                  <a:cubicBezTo>
                    <a:pt x="5385" y="1569"/>
                    <a:pt x="5388" y="1569"/>
                    <a:pt x="5392" y="1569"/>
                  </a:cubicBezTo>
                  <a:cubicBezTo>
                    <a:pt x="5410" y="1569"/>
                    <a:pt x="5423" y="1565"/>
                    <a:pt x="5441" y="1556"/>
                  </a:cubicBezTo>
                  <a:cubicBezTo>
                    <a:pt x="5443" y="1554"/>
                    <a:pt x="5444" y="1553"/>
                    <a:pt x="5447" y="1551"/>
                  </a:cubicBezTo>
                  <a:cubicBezTo>
                    <a:pt x="5449" y="1586"/>
                    <a:pt x="5592" y="1575"/>
                    <a:pt x="5632" y="1578"/>
                  </a:cubicBezTo>
                  <a:cubicBezTo>
                    <a:pt x="5717" y="1587"/>
                    <a:pt x="5804" y="1598"/>
                    <a:pt x="5888" y="1618"/>
                  </a:cubicBezTo>
                  <a:cubicBezTo>
                    <a:pt x="6052" y="1658"/>
                    <a:pt x="6187" y="1768"/>
                    <a:pt x="6348" y="1799"/>
                  </a:cubicBezTo>
                  <a:cubicBezTo>
                    <a:pt x="6356" y="1801"/>
                    <a:pt x="6364" y="1802"/>
                    <a:pt x="6372" y="1802"/>
                  </a:cubicBezTo>
                  <a:cubicBezTo>
                    <a:pt x="6434" y="1802"/>
                    <a:pt x="6493" y="1759"/>
                    <a:pt x="6511" y="1704"/>
                  </a:cubicBezTo>
                  <a:cubicBezTo>
                    <a:pt x="6514" y="1700"/>
                    <a:pt x="6518" y="1698"/>
                    <a:pt x="6522" y="1693"/>
                  </a:cubicBezTo>
                  <a:cubicBezTo>
                    <a:pt x="6737" y="1398"/>
                    <a:pt x="6877" y="1062"/>
                    <a:pt x="6987" y="716"/>
                  </a:cubicBezTo>
                  <a:cubicBezTo>
                    <a:pt x="7263" y="868"/>
                    <a:pt x="7540" y="1023"/>
                    <a:pt x="7819" y="1168"/>
                  </a:cubicBezTo>
                  <a:cubicBezTo>
                    <a:pt x="7663" y="1512"/>
                    <a:pt x="7482" y="1845"/>
                    <a:pt x="7285" y="2167"/>
                  </a:cubicBezTo>
                  <a:cubicBezTo>
                    <a:pt x="7262" y="2203"/>
                    <a:pt x="7258" y="2238"/>
                    <a:pt x="7267" y="2269"/>
                  </a:cubicBezTo>
                  <a:cubicBezTo>
                    <a:pt x="7260" y="2295"/>
                    <a:pt x="7260" y="2325"/>
                    <a:pt x="7271" y="2350"/>
                  </a:cubicBezTo>
                  <a:cubicBezTo>
                    <a:pt x="7309" y="2435"/>
                    <a:pt x="7396" y="2502"/>
                    <a:pt x="7452" y="2576"/>
                  </a:cubicBezTo>
                  <a:cubicBezTo>
                    <a:pt x="7517" y="2663"/>
                    <a:pt x="7575" y="2755"/>
                    <a:pt x="7617" y="2855"/>
                  </a:cubicBezTo>
                  <a:cubicBezTo>
                    <a:pt x="7650" y="2930"/>
                    <a:pt x="7699" y="3089"/>
                    <a:pt x="7780" y="3136"/>
                  </a:cubicBezTo>
                  <a:cubicBezTo>
                    <a:pt x="7796" y="3162"/>
                    <a:pt x="7821" y="3181"/>
                    <a:pt x="7854" y="3182"/>
                  </a:cubicBezTo>
                  <a:cubicBezTo>
                    <a:pt x="7975" y="3188"/>
                    <a:pt x="8095" y="3192"/>
                    <a:pt x="8215" y="3192"/>
                  </a:cubicBezTo>
                  <a:cubicBezTo>
                    <a:pt x="8325" y="3192"/>
                    <a:pt x="8436" y="3189"/>
                    <a:pt x="8547" y="3180"/>
                  </a:cubicBezTo>
                  <a:cubicBezTo>
                    <a:pt x="8655" y="3172"/>
                    <a:pt x="8896" y="3107"/>
                    <a:pt x="9056" y="3107"/>
                  </a:cubicBezTo>
                  <a:cubicBezTo>
                    <a:pt x="9064" y="3107"/>
                    <a:pt x="9072" y="3107"/>
                    <a:pt x="9080" y="3107"/>
                  </a:cubicBezTo>
                  <a:cubicBezTo>
                    <a:pt x="9115" y="3251"/>
                    <a:pt x="9123" y="3409"/>
                    <a:pt x="9145" y="3551"/>
                  </a:cubicBezTo>
                  <a:cubicBezTo>
                    <a:pt x="9161" y="3651"/>
                    <a:pt x="9177" y="3751"/>
                    <a:pt x="9193" y="3853"/>
                  </a:cubicBezTo>
                  <a:cubicBezTo>
                    <a:pt x="9199" y="3896"/>
                    <a:pt x="9258" y="4087"/>
                    <a:pt x="9245" y="4116"/>
                  </a:cubicBezTo>
                  <a:cubicBezTo>
                    <a:pt x="9204" y="4209"/>
                    <a:pt x="8808" y="4275"/>
                    <a:pt x="8714" y="4297"/>
                  </a:cubicBezTo>
                  <a:cubicBezTo>
                    <a:pt x="8560" y="4333"/>
                    <a:pt x="8461" y="4339"/>
                    <a:pt x="8343" y="4420"/>
                  </a:cubicBezTo>
                  <a:cubicBezTo>
                    <a:pt x="8338" y="4421"/>
                    <a:pt x="8334" y="4424"/>
                    <a:pt x="8330" y="4425"/>
                  </a:cubicBezTo>
                  <a:cubicBezTo>
                    <a:pt x="8267" y="4430"/>
                    <a:pt x="8217" y="4465"/>
                    <a:pt x="8198" y="4525"/>
                  </a:cubicBezTo>
                  <a:cubicBezTo>
                    <a:pt x="8153" y="4663"/>
                    <a:pt x="8215" y="4785"/>
                    <a:pt x="8222" y="4923"/>
                  </a:cubicBezTo>
                  <a:cubicBezTo>
                    <a:pt x="8231" y="5087"/>
                    <a:pt x="8135" y="5238"/>
                    <a:pt x="8153" y="5395"/>
                  </a:cubicBezTo>
                  <a:cubicBezTo>
                    <a:pt x="8158" y="5432"/>
                    <a:pt x="8179" y="5468"/>
                    <a:pt x="8206" y="5493"/>
                  </a:cubicBezTo>
                  <a:cubicBezTo>
                    <a:pt x="8205" y="5522"/>
                    <a:pt x="8216" y="5552"/>
                    <a:pt x="8242" y="5568"/>
                  </a:cubicBezTo>
                  <a:cubicBezTo>
                    <a:pt x="8434" y="5691"/>
                    <a:pt x="8644" y="5769"/>
                    <a:pt x="8862" y="5833"/>
                  </a:cubicBezTo>
                  <a:cubicBezTo>
                    <a:pt x="8948" y="5860"/>
                    <a:pt x="9223" y="5880"/>
                    <a:pt x="9283" y="5939"/>
                  </a:cubicBezTo>
                  <a:cubicBezTo>
                    <a:pt x="9368" y="6028"/>
                    <a:pt x="9301" y="6159"/>
                    <a:pt x="9269" y="6276"/>
                  </a:cubicBezTo>
                  <a:cubicBezTo>
                    <a:pt x="9237" y="6401"/>
                    <a:pt x="9198" y="6523"/>
                    <a:pt x="9150" y="6642"/>
                  </a:cubicBezTo>
                  <a:cubicBezTo>
                    <a:pt x="9091" y="6789"/>
                    <a:pt x="9084" y="6891"/>
                    <a:pt x="8969" y="6891"/>
                  </a:cubicBezTo>
                  <a:cubicBezTo>
                    <a:pt x="8950" y="6891"/>
                    <a:pt x="8927" y="6888"/>
                    <a:pt x="8901" y="6881"/>
                  </a:cubicBezTo>
                  <a:cubicBezTo>
                    <a:pt x="8617" y="6817"/>
                    <a:pt x="8363" y="6687"/>
                    <a:pt x="8127" y="6523"/>
                  </a:cubicBezTo>
                  <a:cubicBezTo>
                    <a:pt x="8103" y="6507"/>
                    <a:pt x="8080" y="6499"/>
                    <a:pt x="8057" y="6497"/>
                  </a:cubicBezTo>
                  <a:cubicBezTo>
                    <a:pt x="8028" y="6470"/>
                    <a:pt x="7990" y="6456"/>
                    <a:pt x="7952" y="6456"/>
                  </a:cubicBezTo>
                  <a:cubicBezTo>
                    <a:pt x="7888" y="6456"/>
                    <a:pt x="7825" y="6493"/>
                    <a:pt x="7801" y="6565"/>
                  </a:cubicBezTo>
                  <a:cubicBezTo>
                    <a:pt x="7734" y="6757"/>
                    <a:pt x="7629" y="6853"/>
                    <a:pt x="7471" y="6977"/>
                  </a:cubicBezTo>
                  <a:cubicBezTo>
                    <a:pt x="7349" y="7072"/>
                    <a:pt x="7219" y="7154"/>
                    <a:pt x="7094" y="7245"/>
                  </a:cubicBezTo>
                  <a:cubicBezTo>
                    <a:pt x="7080" y="7239"/>
                    <a:pt x="7065" y="7236"/>
                    <a:pt x="7050" y="7236"/>
                  </a:cubicBezTo>
                  <a:cubicBezTo>
                    <a:pt x="6970" y="7236"/>
                    <a:pt x="6885" y="7314"/>
                    <a:pt x="6919" y="7400"/>
                  </a:cubicBezTo>
                  <a:cubicBezTo>
                    <a:pt x="7053" y="7744"/>
                    <a:pt x="7345" y="8045"/>
                    <a:pt x="7476" y="8390"/>
                  </a:cubicBezTo>
                  <a:cubicBezTo>
                    <a:pt x="7244" y="8595"/>
                    <a:pt x="6892" y="8751"/>
                    <a:pt x="6603" y="8892"/>
                  </a:cubicBezTo>
                  <a:cubicBezTo>
                    <a:pt x="6442" y="8542"/>
                    <a:pt x="6238" y="8162"/>
                    <a:pt x="5924" y="7945"/>
                  </a:cubicBezTo>
                  <a:cubicBezTo>
                    <a:pt x="5913" y="7938"/>
                    <a:pt x="5902" y="7935"/>
                    <a:pt x="5890" y="7935"/>
                  </a:cubicBezTo>
                  <a:cubicBezTo>
                    <a:pt x="5868" y="7935"/>
                    <a:pt x="5845" y="7948"/>
                    <a:pt x="5831" y="7966"/>
                  </a:cubicBezTo>
                  <a:cubicBezTo>
                    <a:pt x="5804" y="7930"/>
                    <a:pt x="5762" y="7917"/>
                    <a:pt x="5714" y="7917"/>
                  </a:cubicBezTo>
                  <a:cubicBezTo>
                    <a:pt x="5654" y="7917"/>
                    <a:pt x="5586" y="7938"/>
                    <a:pt x="5534" y="7960"/>
                  </a:cubicBezTo>
                  <a:cubicBezTo>
                    <a:pt x="5319" y="8049"/>
                    <a:pt x="5097" y="8076"/>
                    <a:pt x="4871" y="8124"/>
                  </a:cubicBezTo>
                  <a:cubicBezTo>
                    <a:pt x="4862" y="8125"/>
                    <a:pt x="4855" y="8129"/>
                    <a:pt x="4849" y="8133"/>
                  </a:cubicBezTo>
                  <a:cubicBezTo>
                    <a:pt x="4785" y="8141"/>
                    <a:pt x="4726" y="8189"/>
                    <a:pt x="4722" y="8272"/>
                  </a:cubicBezTo>
                  <a:cubicBezTo>
                    <a:pt x="4708" y="8656"/>
                    <a:pt x="4756" y="9037"/>
                    <a:pt x="4749" y="9421"/>
                  </a:cubicBezTo>
                  <a:cubicBezTo>
                    <a:pt x="4406" y="9403"/>
                    <a:pt x="4064" y="9380"/>
                    <a:pt x="3722" y="9354"/>
                  </a:cubicBezTo>
                  <a:cubicBezTo>
                    <a:pt x="3728" y="9261"/>
                    <a:pt x="3733" y="9168"/>
                    <a:pt x="3738" y="9075"/>
                  </a:cubicBezTo>
                  <a:cubicBezTo>
                    <a:pt x="3831" y="9090"/>
                    <a:pt x="3924" y="9098"/>
                    <a:pt x="4017" y="9098"/>
                  </a:cubicBezTo>
                  <a:cubicBezTo>
                    <a:pt x="4065" y="9098"/>
                    <a:pt x="4113" y="9096"/>
                    <a:pt x="4161" y="9092"/>
                  </a:cubicBezTo>
                  <a:cubicBezTo>
                    <a:pt x="4193" y="9089"/>
                    <a:pt x="4194" y="9039"/>
                    <a:pt x="4164" y="9039"/>
                  </a:cubicBezTo>
                  <a:cubicBezTo>
                    <a:pt x="4163" y="9039"/>
                    <a:pt x="4162" y="9040"/>
                    <a:pt x="4161" y="9040"/>
                  </a:cubicBezTo>
                  <a:cubicBezTo>
                    <a:pt x="4099" y="9046"/>
                    <a:pt x="4038" y="9049"/>
                    <a:pt x="3977" y="9049"/>
                  </a:cubicBezTo>
                  <a:cubicBezTo>
                    <a:pt x="3898" y="9049"/>
                    <a:pt x="3819" y="9044"/>
                    <a:pt x="3740" y="9034"/>
                  </a:cubicBezTo>
                  <a:cubicBezTo>
                    <a:pt x="3748" y="8908"/>
                    <a:pt x="3752" y="8782"/>
                    <a:pt x="3752" y="8657"/>
                  </a:cubicBezTo>
                  <a:cubicBezTo>
                    <a:pt x="3752" y="8628"/>
                    <a:pt x="3754" y="8599"/>
                    <a:pt x="3755" y="8571"/>
                  </a:cubicBezTo>
                  <a:cubicBezTo>
                    <a:pt x="3893" y="8552"/>
                    <a:pt x="4029" y="8531"/>
                    <a:pt x="4167" y="8508"/>
                  </a:cubicBezTo>
                  <a:cubicBezTo>
                    <a:pt x="4188" y="8504"/>
                    <a:pt x="4184" y="8470"/>
                    <a:pt x="4164" y="8470"/>
                  </a:cubicBezTo>
                  <a:cubicBezTo>
                    <a:pt x="4163" y="8470"/>
                    <a:pt x="4163" y="8470"/>
                    <a:pt x="4162" y="8470"/>
                  </a:cubicBezTo>
                  <a:cubicBezTo>
                    <a:pt x="4025" y="8487"/>
                    <a:pt x="3890" y="8506"/>
                    <a:pt x="3755" y="8528"/>
                  </a:cubicBezTo>
                  <a:cubicBezTo>
                    <a:pt x="3756" y="8429"/>
                    <a:pt x="3750" y="8337"/>
                    <a:pt x="3697" y="8261"/>
                  </a:cubicBezTo>
                  <a:cubicBezTo>
                    <a:pt x="3726" y="8181"/>
                    <a:pt x="3684" y="8080"/>
                    <a:pt x="3566" y="8067"/>
                  </a:cubicBezTo>
                  <a:cubicBezTo>
                    <a:pt x="3271" y="8036"/>
                    <a:pt x="3085" y="7966"/>
                    <a:pt x="2849" y="7825"/>
                  </a:cubicBezTo>
                  <a:cubicBezTo>
                    <a:pt x="2870" y="7825"/>
                    <a:pt x="2892" y="7824"/>
                    <a:pt x="2913" y="7824"/>
                  </a:cubicBezTo>
                  <a:cubicBezTo>
                    <a:pt x="3148" y="7824"/>
                    <a:pt x="3381" y="7837"/>
                    <a:pt x="3615" y="7860"/>
                  </a:cubicBezTo>
                  <a:cubicBezTo>
                    <a:pt x="3615" y="7860"/>
                    <a:pt x="3615" y="7860"/>
                    <a:pt x="3616" y="7860"/>
                  </a:cubicBezTo>
                  <a:cubicBezTo>
                    <a:pt x="3638" y="7860"/>
                    <a:pt x="3642" y="7823"/>
                    <a:pt x="3621" y="7820"/>
                  </a:cubicBezTo>
                  <a:cubicBezTo>
                    <a:pt x="3409" y="7789"/>
                    <a:pt x="3198" y="7776"/>
                    <a:pt x="2987" y="7776"/>
                  </a:cubicBezTo>
                  <a:cubicBezTo>
                    <a:pt x="2917" y="7776"/>
                    <a:pt x="2847" y="7777"/>
                    <a:pt x="2777" y="7780"/>
                  </a:cubicBezTo>
                  <a:cubicBezTo>
                    <a:pt x="2717" y="7743"/>
                    <a:pt x="2664" y="7700"/>
                    <a:pt x="2594" y="7700"/>
                  </a:cubicBezTo>
                  <a:cubicBezTo>
                    <a:pt x="2580" y="7700"/>
                    <a:pt x="2566" y="7702"/>
                    <a:pt x="2551" y="7705"/>
                  </a:cubicBezTo>
                  <a:cubicBezTo>
                    <a:pt x="2412" y="7739"/>
                    <a:pt x="2279" y="7948"/>
                    <a:pt x="2196" y="8045"/>
                  </a:cubicBezTo>
                  <a:cubicBezTo>
                    <a:pt x="2081" y="8179"/>
                    <a:pt x="1970" y="8317"/>
                    <a:pt x="1864" y="8459"/>
                  </a:cubicBezTo>
                  <a:cubicBezTo>
                    <a:pt x="1737" y="8308"/>
                    <a:pt x="1519" y="8224"/>
                    <a:pt x="1374" y="8083"/>
                  </a:cubicBezTo>
                  <a:cubicBezTo>
                    <a:pt x="1315" y="8025"/>
                    <a:pt x="1261" y="7961"/>
                    <a:pt x="1209" y="7895"/>
                  </a:cubicBezTo>
                  <a:lnTo>
                    <a:pt x="1209" y="7895"/>
                  </a:lnTo>
                  <a:cubicBezTo>
                    <a:pt x="1359" y="7900"/>
                    <a:pt x="1509" y="7904"/>
                    <a:pt x="1659" y="7904"/>
                  </a:cubicBezTo>
                  <a:cubicBezTo>
                    <a:pt x="1764" y="7904"/>
                    <a:pt x="1870" y="7902"/>
                    <a:pt x="1976" y="7896"/>
                  </a:cubicBezTo>
                  <a:cubicBezTo>
                    <a:pt x="2004" y="7895"/>
                    <a:pt x="2004" y="7856"/>
                    <a:pt x="1976" y="7854"/>
                  </a:cubicBezTo>
                  <a:cubicBezTo>
                    <a:pt x="1811" y="7840"/>
                    <a:pt x="1644" y="7837"/>
                    <a:pt x="1478" y="7837"/>
                  </a:cubicBezTo>
                  <a:cubicBezTo>
                    <a:pt x="1374" y="7837"/>
                    <a:pt x="1270" y="7838"/>
                    <a:pt x="1167" y="7839"/>
                  </a:cubicBezTo>
                  <a:cubicBezTo>
                    <a:pt x="1095" y="7744"/>
                    <a:pt x="1030" y="7644"/>
                    <a:pt x="967" y="7542"/>
                  </a:cubicBezTo>
                  <a:cubicBezTo>
                    <a:pt x="1081" y="7488"/>
                    <a:pt x="1187" y="7429"/>
                    <a:pt x="1291" y="7366"/>
                  </a:cubicBezTo>
                  <a:cubicBezTo>
                    <a:pt x="1622" y="7340"/>
                    <a:pt x="1953" y="7314"/>
                    <a:pt x="2284" y="7280"/>
                  </a:cubicBezTo>
                  <a:cubicBezTo>
                    <a:pt x="2306" y="7278"/>
                    <a:pt x="2308" y="7243"/>
                    <a:pt x="2285" y="7243"/>
                  </a:cubicBezTo>
                  <a:cubicBezTo>
                    <a:pt x="2285" y="7243"/>
                    <a:pt x="2284" y="7243"/>
                    <a:pt x="2284" y="7243"/>
                  </a:cubicBezTo>
                  <a:cubicBezTo>
                    <a:pt x="1977" y="7264"/>
                    <a:pt x="1670" y="7292"/>
                    <a:pt x="1365" y="7320"/>
                  </a:cubicBezTo>
                  <a:cubicBezTo>
                    <a:pt x="1575" y="7187"/>
                    <a:pt x="1773" y="7037"/>
                    <a:pt x="1969" y="6871"/>
                  </a:cubicBezTo>
                  <a:cubicBezTo>
                    <a:pt x="1999" y="6844"/>
                    <a:pt x="2011" y="6810"/>
                    <a:pt x="2011" y="6775"/>
                  </a:cubicBezTo>
                  <a:cubicBezTo>
                    <a:pt x="2041" y="6776"/>
                    <a:pt x="2070" y="6776"/>
                    <a:pt x="2100" y="6776"/>
                  </a:cubicBezTo>
                  <a:cubicBezTo>
                    <a:pt x="2255" y="6776"/>
                    <a:pt x="2409" y="6765"/>
                    <a:pt x="2563" y="6739"/>
                  </a:cubicBezTo>
                  <a:cubicBezTo>
                    <a:pt x="2586" y="6735"/>
                    <a:pt x="2581" y="6697"/>
                    <a:pt x="2560" y="6697"/>
                  </a:cubicBezTo>
                  <a:cubicBezTo>
                    <a:pt x="2559" y="6697"/>
                    <a:pt x="2559" y="6697"/>
                    <a:pt x="2558" y="6697"/>
                  </a:cubicBezTo>
                  <a:cubicBezTo>
                    <a:pt x="2373" y="6716"/>
                    <a:pt x="2190" y="6729"/>
                    <a:pt x="2005" y="6729"/>
                  </a:cubicBezTo>
                  <a:cubicBezTo>
                    <a:pt x="1998" y="6703"/>
                    <a:pt x="1984" y="6677"/>
                    <a:pt x="1969" y="6657"/>
                  </a:cubicBezTo>
                  <a:cubicBezTo>
                    <a:pt x="1850" y="6505"/>
                    <a:pt x="1760" y="6333"/>
                    <a:pt x="1704" y="6150"/>
                  </a:cubicBezTo>
                  <a:lnTo>
                    <a:pt x="1704" y="6150"/>
                  </a:lnTo>
                  <a:cubicBezTo>
                    <a:pt x="1774" y="6155"/>
                    <a:pt x="1845" y="6158"/>
                    <a:pt x="1914" y="6158"/>
                  </a:cubicBezTo>
                  <a:cubicBezTo>
                    <a:pt x="2051" y="6158"/>
                    <a:pt x="2187" y="6147"/>
                    <a:pt x="2324" y="6123"/>
                  </a:cubicBezTo>
                  <a:cubicBezTo>
                    <a:pt x="2349" y="6118"/>
                    <a:pt x="2339" y="6083"/>
                    <a:pt x="2316" y="6083"/>
                  </a:cubicBezTo>
                  <a:cubicBezTo>
                    <a:pt x="2315" y="6083"/>
                    <a:pt x="2314" y="6083"/>
                    <a:pt x="2313" y="6083"/>
                  </a:cubicBezTo>
                  <a:cubicBezTo>
                    <a:pt x="2162" y="6106"/>
                    <a:pt x="2011" y="6118"/>
                    <a:pt x="1859" y="6118"/>
                  </a:cubicBezTo>
                  <a:cubicBezTo>
                    <a:pt x="1803" y="6118"/>
                    <a:pt x="1748" y="6117"/>
                    <a:pt x="1692" y="6113"/>
                  </a:cubicBezTo>
                  <a:cubicBezTo>
                    <a:pt x="1688" y="6096"/>
                    <a:pt x="1681" y="6080"/>
                    <a:pt x="1678" y="6063"/>
                  </a:cubicBezTo>
                  <a:cubicBezTo>
                    <a:pt x="1640" y="5901"/>
                    <a:pt x="1645" y="5739"/>
                    <a:pt x="1594" y="5582"/>
                  </a:cubicBezTo>
                  <a:lnTo>
                    <a:pt x="1594" y="5582"/>
                  </a:lnTo>
                  <a:cubicBezTo>
                    <a:pt x="1613" y="5583"/>
                    <a:pt x="1632" y="5583"/>
                    <a:pt x="1651" y="5583"/>
                  </a:cubicBezTo>
                  <a:cubicBezTo>
                    <a:pt x="1751" y="5583"/>
                    <a:pt x="1852" y="5570"/>
                    <a:pt x="1949" y="5545"/>
                  </a:cubicBezTo>
                  <a:cubicBezTo>
                    <a:pt x="1980" y="5537"/>
                    <a:pt x="1969" y="5494"/>
                    <a:pt x="1942" y="5494"/>
                  </a:cubicBezTo>
                  <a:cubicBezTo>
                    <a:pt x="1940" y="5494"/>
                    <a:pt x="1938" y="5495"/>
                    <a:pt x="1936" y="5495"/>
                  </a:cubicBezTo>
                  <a:cubicBezTo>
                    <a:pt x="1819" y="5521"/>
                    <a:pt x="1704" y="5530"/>
                    <a:pt x="1587" y="5530"/>
                  </a:cubicBezTo>
                  <a:cubicBezTo>
                    <a:pt x="1579" y="5530"/>
                    <a:pt x="1572" y="5530"/>
                    <a:pt x="1564" y="5530"/>
                  </a:cubicBezTo>
                  <a:cubicBezTo>
                    <a:pt x="1547" y="5516"/>
                    <a:pt x="1525" y="5506"/>
                    <a:pt x="1502" y="5505"/>
                  </a:cubicBezTo>
                  <a:cubicBezTo>
                    <a:pt x="1492" y="5490"/>
                    <a:pt x="1478" y="5478"/>
                    <a:pt x="1463" y="5472"/>
                  </a:cubicBezTo>
                  <a:cubicBezTo>
                    <a:pt x="1230" y="5382"/>
                    <a:pt x="988" y="5345"/>
                    <a:pt x="742" y="5316"/>
                  </a:cubicBezTo>
                  <a:cubicBezTo>
                    <a:pt x="509" y="5290"/>
                    <a:pt x="423" y="5183"/>
                    <a:pt x="394" y="5030"/>
                  </a:cubicBezTo>
                  <a:lnTo>
                    <a:pt x="394" y="5030"/>
                  </a:lnTo>
                  <a:cubicBezTo>
                    <a:pt x="518" y="5033"/>
                    <a:pt x="643" y="5035"/>
                    <a:pt x="767" y="5035"/>
                  </a:cubicBezTo>
                  <a:cubicBezTo>
                    <a:pt x="966" y="5035"/>
                    <a:pt x="1164" y="5031"/>
                    <a:pt x="1362" y="5028"/>
                  </a:cubicBezTo>
                  <a:cubicBezTo>
                    <a:pt x="1390" y="5026"/>
                    <a:pt x="1390" y="4984"/>
                    <a:pt x="1362" y="4984"/>
                  </a:cubicBezTo>
                  <a:cubicBezTo>
                    <a:pt x="1163" y="4980"/>
                    <a:pt x="963" y="4977"/>
                    <a:pt x="763" y="4977"/>
                  </a:cubicBezTo>
                  <a:cubicBezTo>
                    <a:pt x="637" y="4977"/>
                    <a:pt x="512" y="4979"/>
                    <a:pt x="387" y="4982"/>
                  </a:cubicBezTo>
                  <a:cubicBezTo>
                    <a:pt x="377" y="4903"/>
                    <a:pt x="378" y="4815"/>
                    <a:pt x="380" y="4720"/>
                  </a:cubicBezTo>
                  <a:cubicBezTo>
                    <a:pt x="383" y="4609"/>
                    <a:pt x="389" y="4495"/>
                    <a:pt x="412" y="4386"/>
                  </a:cubicBezTo>
                  <a:cubicBezTo>
                    <a:pt x="501" y="4390"/>
                    <a:pt x="589" y="4392"/>
                    <a:pt x="677" y="4392"/>
                  </a:cubicBezTo>
                  <a:cubicBezTo>
                    <a:pt x="906" y="4392"/>
                    <a:pt x="1133" y="4379"/>
                    <a:pt x="1362" y="4351"/>
                  </a:cubicBezTo>
                  <a:cubicBezTo>
                    <a:pt x="1390" y="4348"/>
                    <a:pt x="1391" y="4307"/>
                    <a:pt x="1364" y="4307"/>
                  </a:cubicBezTo>
                  <a:cubicBezTo>
                    <a:pt x="1363" y="4307"/>
                    <a:pt x="1363" y="4307"/>
                    <a:pt x="1362" y="4307"/>
                  </a:cubicBezTo>
                  <a:cubicBezTo>
                    <a:pt x="1112" y="4323"/>
                    <a:pt x="861" y="4333"/>
                    <a:pt x="610" y="4333"/>
                  </a:cubicBezTo>
                  <a:cubicBezTo>
                    <a:pt x="548" y="4333"/>
                    <a:pt x="486" y="4332"/>
                    <a:pt x="424" y="4331"/>
                  </a:cubicBezTo>
                  <a:cubicBezTo>
                    <a:pt x="445" y="4232"/>
                    <a:pt x="486" y="4142"/>
                    <a:pt x="547" y="4060"/>
                  </a:cubicBezTo>
                  <a:cubicBezTo>
                    <a:pt x="589" y="4064"/>
                    <a:pt x="632" y="4068"/>
                    <a:pt x="674" y="4071"/>
                  </a:cubicBezTo>
                  <a:cubicBezTo>
                    <a:pt x="718" y="4063"/>
                    <a:pt x="765" y="4060"/>
                    <a:pt x="814" y="4060"/>
                  </a:cubicBezTo>
                  <a:cubicBezTo>
                    <a:pt x="1054" y="4060"/>
                    <a:pt x="1334" y="4141"/>
                    <a:pt x="1560" y="4141"/>
                  </a:cubicBezTo>
                  <a:cubicBezTo>
                    <a:pt x="1647" y="4141"/>
                    <a:pt x="1698" y="4058"/>
                    <a:pt x="1694" y="3983"/>
                  </a:cubicBezTo>
                  <a:cubicBezTo>
                    <a:pt x="1696" y="3981"/>
                    <a:pt x="1697" y="3979"/>
                    <a:pt x="1698" y="3977"/>
                  </a:cubicBezTo>
                  <a:cubicBezTo>
                    <a:pt x="1711" y="3941"/>
                    <a:pt x="1723" y="3906"/>
                    <a:pt x="1737" y="3871"/>
                  </a:cubicBezTo>
                  <a:lnTo>
                    <a:pt x="1738" y="3871"/>
                  </a:lnTo>
                  <a:cubicBezTo>
                    <a:pt x="1908" y="3861"/>
                    <a:pt x="2080" y="3854"/>
                    <a:pt x="2250" y="3840"/>
                  </a:cubicBezTo>
                  <a:cubicBezTo>
                    <a:pt x="2283" y="3838"/>
                    <a:pt x="2285" y="3786"/>
                    <a:pt x="2251" y="3786"/>
                  </a:cubicBezTo>
                  <a:cubicBezTo>
                    <a:pt x="2251" y="3786"/>
                    <a:pt x="2250" y="3786"/>
                    <a:pt x="2250" y="3786"/>
                  </a:cubicBezTo>
                  <a:cubicBezTo>
                    <a:pt x="2085" y="3796"/>
                    <a:pt x="1920" y="3810"/>
                    <a:pt x="1755" y="3825"/>
                  </a:cubicBezTo>
                  <a:cubicBezTo>
                    <a:pt x="1796" y="3723"/>
                    <a:pt x="1841" y="3624"/>
                    <a:pt x="1906" y="3534"/>
                  </a:cubicBezTo>
                  <a:cubicBezTo>
                    <a:pt x="1935" y="3494"/>
                    <a:pt x="1965" y="3458"/>
                    <a:pt x="1998" y="3424"/>
                  </a:cubicBezTo>
                  <a:cubicBezTo>
                    <a:pt x="2048" y="3421"/>
                    <a:pt x="2098" y="3420"/>
                    <a:pt x="2148" y="3420"/>
                  </a:cubicBezTo>
                  <a:cubicBezTo>
                    <a:pt x="2306" y="3420"/>
                    <a:pt x="2463" y="3433"/>
                    <a:pt x="2620" y="3456"/>
                  </a:cubicBezTo>
                  <a:cubicBezTo>
                    <a:pt x="2621" y="3457"/>
                    <a:pt x="2622" y="3457"/>
                    <a:pt x="2623" y="3457"/>
                  </a:cubicBezTo>
                  <a:cubicBezTo>
                    <a:pt x="2645" y="3457"/>
                    <a:pt x="2655" y="3424"/>
                    <a:pt x="2630" y="3418"/>
                  </a:cubicBezTo>
                  <a:cubicBezTo>
                    <a:pt x="2471" y="3382"/>
                    <a:pt x="2313" y="3365"/>
                    <a:pt x="2154" y="3365"/>
                  </a:cubicBezTo>
                  <a:cubicBezTo>
                    <a:pt x="2120" y="3365"/>
                    <a:pt x="2087" y="3366"/>
                    <a:pt x="2053" y="3367"/>
                  </a:cubicBezTo>
                  <a:cubicBezTo>
                    <a:pt x="2115" y="3307"/>
                    <a:pt x="2181" y="3250"/>
                    <a:pt x="2249" y="3192"/>
                  </a:cubicBezTo>
                  <a:cubicBezTo>
                    <a:pt x="2280" y="3165"/>
                    <a:pt x="2294" y="3134"/>
                    <a:pt x="2295" y="3103"/>
                  </a:cubicBezTo>
                  <a:cubicBezTo>
                    <a:pt x="2342" y="3088"/>
                    <a:pt x="2360" y="3013"/>
                    <a:pt x="2326" y="2973"/>
                  </a:cubicBezTo>
                  <a:cubicBezTo>
                    <a:pt x="2220" y="2851"/>
                    <a:pt x="2104" y="2749"/>
                    <a:pt x="1976" y="2647"/>
                  </a:cubicBezTo>
                  <a:cubicBezTo>
                    <a:pt x="1876" y="2568"/>
                    <a:pt x="1720" y="2484"/>
                    <a:pt x="1594" y="2392"/>
                  </a:cubicBezTo>
                  <a:lnTo>
                    <a:pt x="1594" y="2392"/>
                  </a:lnTo>
                  <a:cubicBezTo>
                    <a:pt x="1865" y="2466"/>
                    <a:pt x="2139" y="2514"/>
                    <a:pt x="2420" y="2536"/>
                  </a:cubicBezTo>
                  <a:cubicBezTo>
                    <a:pt x="2421" y="2536"/>
                    <a:pt x="2421" y="2536"/>
                    <a:pt x="2421" y="2536"/>
                  </a:cubicBezTo>
                  <a:cubicBezTo>
                    <a:pt x="2446" y="2536"/>
                    <a:pt x="2444" y="2499"/>
                    <a:pt x="2420" y="2496"/>
                  </a:cubicBezTo>
                  <a:cubicBezTo>
                    <a:pt x="2118" y="2467"/>
                    <a:pt x="1820" y="2414"/>
                    <a:pt x="1528" y="2341"/>
                  </a:cubicBezTo>
                  <a:cubicBezTo>
                    <a:pt x="1492" y="2310"/>
                    <a:pt x="1459" y="2279"/>
                    <a:pt x="1435" y="2246"/>
                  </a:cubicBezTo>
                  <a:cubicBezTo>
                    <a:pt x="1344" y="2122"/>
                    <a:pt x="1373" y="1971"/>
                    <a:pt x="1458" y="1818"/>
                  </a:cubicBezTo>
                  <a:cubicBezTo>
                    <a:pt x="1699" y="1842"/>
                    <a:pt x="1940" y="1867"/>
                    <a:pt x="2181" y="1886"/>
                  </a:cubicBezTo>
                  <a:cubicBezTo>
                    <a:pt x="2182" y="1886"/>
                    <a:pt x="2183" y="1887"/>
                    <a:pt x="2183" y="1887"/>
                  </a:cubicBezTo>
                  <a:cubicBezTo>
                    <a:pt x="2210" y="1887"/>
                    <a:pt x="2209" y="1844"/>
                    <a:pt x="2181" y="1842"/>
                  </a:cubicBezTo>
                  <a:cubicBezTo>
                    <a:pt x="1948" y="1818"/>
                    <a:pt x="1715" y="1796"/>
                    <a:pt x="1482" y="1775"/>
                  </a:cubicBezTo>
                  <a:cubicBezTo>
                    <a:pt x="1608" y="1570"/>
                    <a:pt x="1821" y="1361"/>
                    <a:pt x="1970" y="1205"/>
                  </a:cubicBezTo>
                  <a:cubicBezTo>
                    <a:pt x="2314" y="1459"/>
                    <a:pt x="2599" y="1755"/>
                    <a:pt x="2862" y="2095"/>
                  </a:cubicBezTo>
                  <a:cubicBezTo>
                    <a:pt x="2889" y="2130"/>
                    <a:pt x="2923" y="2144"/>
                    <a:pt x="2958" y="2144"/>
                  </a:cubicBezTo>
                  <a:cubicBezTo>
                    <a:pt x="3009" y="2144"/>
                    <a:pt x="3061" y="2114"/>
                    <a:pt x="3093" y="2072"/>
                  </a:cubicBezTo>
                  <a:cubicBezTo>
                    <a:pt x="3095" y="2072"/>
                    <a:pt x="3098" y="2074"/>
                    <a:pt x="3100" y="2074"/>
                  </a:cubicBezTo>
                  <a:cubicBezTo>
                    <a:pt x="3102" y="2074"/>
                    <a:pt x="3104" y="2074"/>
                    <a:pt x="3105" y="2074"/>
                  </a:cubicBezTo>
                  <a:cubicBezTo>
                    <a:pt x="3131" y="2074"/>
                    <a:pt x="3148" y="2055"/>
                    <a:pt x="3155" y="2034"/>
                  </a:cubicBezTo>
                  <a:cubicBezTo>
                    <a:pt x="3226" y="2029"/>
                    <a:pt x="3297" y="2027"/>
                    <a:pt x="3368" y="2027"/>
                  </a:cubicBezTo>
                  <a:cubicBezTo>
                    <a:pt x="3517" y="2027"/>
                    <a:pt x="3665" y="2037"/>
                    <a:pt x="3814" y="2059"/>
                  </a:cubicBezTo>
                  <a:cubicBezTo>
                    <a:pt x="3815" y="2059"/>
                    <a:pt x="3816" y="2059"/>
                    <a:pt x="3817" y="2059"/>
                  </a:cubicBezTo>
                  <a:cubicBezTo>
                    <a:pt x="3840" y="2059"/>
                    <a:pt x="3849" y="2024"/>
                    <a:pt x="3825" y="2019"/>
                  </a:cubicBezTo>
                  <a:cubicBezTo>
                    <a:pt x="3676" y="1994"/>
                    <a:pt x="3527" y="1981"/>
                    <a:pt x="3378" y="1981"/>
                  </a:cubicBezTo>
                  <a:cubicBezTo>
                    <a:pt x="3309" y="1981"/>
                    <a:pt x="3240" y="1983"/>
                    <a:pt x="3170" y="1989"/>
                  </a:cubicBezTo>
                  <a:cubicBezTo>
                    <a:pt x="3174" y="1985"/>
                    <a:pt x="3178" y="1983"/>
                    <a:pt x="3182" y="1981"/>
                  </a:cubicBezTo>
                  <a:cubicBezTo>
                    <a:pt x="3211" y="1965"/>
                    <a:pt x="3240" y="1940"/>
                    <a:pt x="3271" y="1923"/>
                  </a:cubicBezTo>
                  <a:cubicBezTo>
                    <a:pt x="3356" y="1874"/>
                    <a:pt x="3448" y="1832"/>
                    <a:pt x="3542" y="1802"/>
                  </a:cubicBezTo>
                  <a:cubicBezTo>
                    <a:pt x="3681" y="1757"/>
                    <a:pt x="3862" y="1769"/>
                    <a:pt x="3993" y="1706"/>
                  </a:cubicBezTo>
                  <a:cubicBezTo>
                    <a:pt x="4161" y="1711"/>
                    <a:pt x="4329" y="1727"/>
                    <a:pt x="4495" y="1754"/>
                  </a:cubicBezTo>
                  <a:cubicBezTo>
                    <a:pt x="4497" y="1754"/>
                    <a:pt x="4499" y="1754"/>
                    <a:pt x="4501" y="1754"/>
                  </a:cubicBezTo>
                  <a:cubicBezTo>
                    <a:pt x="4529" y="1754"/>
                    <a:pt x="4540" y="1711"/>
                    <a:pt x="4510" y="1704"/>
                  </a:cubicBezTo>
                  <a:cubicBezTo>
                    <a:pt x="4362" y="1673"/>
                    <a:pt x="4215" y="1656"/>
                    <a:pt x="4068" y="1651"/>
                  </a:cubicBezTo>
                  <a:cubicBezTo>
                    <a:pt x="4097" y="1611"/>
                    <a:pt x="4103" y="1559"/>
                    <a:pt x="4082" y="1517"/>
                  </a:cubicBezTo>
                  <a:cubicBezTo>
                    <a:pt x="4106" y="1440"/>
                    <a:pt x="4122" y="1357"/>
                    <a:pt x="4135" y="1274"/>
                  </a:cubicBezTo>
                  <a:cubicBezTo>
                    <a:pt x="4232" y="1275"/>
                    <a:pt x="4329" y="1275"/>
                    <a:pt x="4426" y="1275"/>
                  </a:cubicBezTo>
                  <a:cubicBezTo>
                    <a:pt x="4497" y="1275"/>
                    <a:pt x="4568" y="1275"/>
                    <a:pt x="4639" y="1274"/>
                  </a:cubicBezTo>
                  <a:cubicBezTo>
                    <a:pt x="4669" y="1273"/>
                    <a:pt x="4669" y="1228"/>
                    <a:pt x="4639" y="1227"/>
                  </a:cubicBezTo>
                  <a:cubicBezTo>
                    <a:pt x="4569" y="1226"/>
                    <a:pt x="4499" y="1226"/>
                    <a:pt x="4429" y="1226"/>
                  </a:cubicBezTo>
                  <a:cubicBezTo>
                    <a:pt x="4334" y="1226"/>
                    <a:pt x="4238" y="1226"/>
                    <a:pt x="4143" y="1227"/>
                  </a:cubicBezTo>
                  <a:cubicBezTo>
                    <a:pt x="4162" y="1077"/>
                    <a:pt x="4167" y="921"/>
                    <a:pt x="4167" y="767"/>
                  </a:cubicBezTo>
                  <a:cubicBezTo>
                    <a:pt x="4171" y="767"/>
                    <a:pt x="4175" y="767"/>
                    <a:pt x="4179" y="767"/>
                  </a:cubicBezTo>
                  <a:cubicBezTo>
                    <a:pt x="4336" y="767"/>
                    <a:pt x="4492" y="744"/>
                    <a:pt x="4645" y="688"/>
                  </a:cubicBezTo>
                  <a:cubicBezTo>
                    <a:pt x="4665" y="682"/>
                    <a:pt x="4659" y="653"/>
                    <a:pt x="4640" y="653"/>
                  </a:cubicBezTo>
                  <a:cubicBezTo>
                    <a:pt x="4638" y="653"/>
                    <a:pt x="4637" y="653"/>
                    <a:pt x="4635" y="653"/>
                  </a:cubicBezTo>
                  <a:cubicBezTo>
                    <a:pt x="4479" y="692"/>
                    <a:pt x="4324" y="717"/>
                    <a:pt x="4167" y="722"/>
                  </a:cubicBezTo>
                  <a:cubicBezTo>
                    <a:pt x="4165" y="586"/>
                    <a:pt x="4162" y="452"/>
                    <a:pt x="4159" y="321"/>
                  </a:cubicBezTo>
                  <a:cubicBezTo>
                    <a:pt x="4194" y="321"/>
                    <a:pt x="4229" y="321"/>
                    <a:pt x="4264" y="321"/>
                  </a:cubicBezTo>
                  <a:close/>
                  <a:moveTo>
                    <a:pt x="4326" y="0"/>
                  </a:moveTo>
                  <a:cubicBezTo>
                    <a:pt x="4217" y="0"/>
                    <a:pt x="4109" y="2"/>
                    <a:pt x="4000" y="5"/>
                  </a:cubicBezTo>
                  <a:cubicBezTo>
                    <a:pt x="3914" y="7"/>
                    <a:pt x="3842" y="76"/>
                    <a:pt x="3841" y="164"/>
                  </a:cubicBezTo>
                  <a:cubicBezTo>
                    <a:pt x="3839" y="556"/>
                    <a:pt x="3792" y="1024"/>
                    <a:pt x="3890" y="1418"/>
                  </a:cubicBezTo>
                  <a:cubicBezTo>
                    <a:pt x="3871" y="1416"/>
                    <a:pt x="3852" y="1415"/>
                    <a:pt x="3833" y="1415"/>
                  </a:cubicBezTo>
                  <a:cubicBezTo>
                    <a:pt x="3599" y="1415"/>
                    <a:pt x="3311" y="1561"/>
                    <a:pt x="3156" y="1673"/>
                  </a:cubicBezTo>
                  <a:cubicBezTo>
                    <a:pt x="3108" y="1706"/>
                    <a:pt x="3053" y="1748"/>
                    <a:pt x="3015" y="1797"/>
                  </a:cubicBezTo>
                  <a:cubicBezTo>
                    <a:pt x="2739" y="1431"/>
                    <a:pt x="2407" y="1120"/>
                    <a:pt x="2028" y="859"/>
                  </a:cubicBezTo>
                  <a:cubicBezTo>
                    <a:pt x="2007" y="844"/>
                    <a:pt x="1979" y="837"/>
                    <a:pt x="1950" y="837"/>
                  </a:cubicBezTo>
                  <a:cubicBezTo>
                    <a:pt x="1907" y="837"/>
                    <a:pt x="1862" y="853"/>
                    <a:pt x="1837" y="884"/>
                  </a:cubicBezTo>
                  <a:cubicBezTo>
                    <a:pt x="1614" y="1151"/>
                    <a:pt x="1389" y="1418"/>
                    <a:pt x="1168" y="1686"/>
                  </a:cubicBezTo>
                  <a:cubicBezTo>
                    <a:pt x="1054" y="1822"/>
                    <a:pt x="905" y="1967"/>
                    <a:pt x="946" y="2159"/>
                  </a:cubicBezTo>
                  <a:cubicBezTo>
                    <a:pt x="989" y="2362"/>
                    <a:pt x="1252" y="2479"/>
                    <a:pt x="1407" y="2588"/>
                  </a:cubicBezTo>
                  <a:cubicBezTo>
                    <a:pt x="1610" y="2731"/>
                    <a:pt x="1809" y="2878"/>
                    <a:pt x="2027" y="2994"/>
                  </a:cubicBezTo>
                  <a:cubicBezTo>
                    <a:pt x="1745" y="3174"/>
                    <a:pt x="1542" y="3524"/>
                    <a:pt x="1529" y="3860"/>
                  </a:cubicBezTo>
                  <a:cubicBezTo>
                    <a:pt x="1330" y="3834"/>
                    <a:pt x="1128" y="3825"/>
                    <a:pt x="928" y="3813"/>
                  </a:cubicBezTo>
                  <a:cubicBezTo>
                    <a:pt x="829" y="3807"/>
                    <a:pt x="696" y="3779"/>
                    <a:pt x="576" y="3779"/>
                  </a:cubicBezTo>
                  <a:cubicBezTo>
                    <a:pt x="509" y="3779"/>
                    <a:pt x="445" y="3787"/>
                    <a:pt x="394" y="3814"/>
                  </a:cubicBezTo>
                  <a:cubicBezTo>
                    <a:pt x="128" y="3952"/>
                    <a:pt x="91" y="4465"/>
                    <a:pt x="79" y="4720"/>
                  </a:cubicBezTo>
                  <a:cubicBezTo>
                    <a:pt x="66" y="4965"/>
                    <a:pt x="0" y="5444"/>
                    <a:pt x="277" y="5576"/>
                  </a:cubicBezTo>
                  <a:cubicBezTo>
                    <a:pt x="408" y="5639"/>
                    <a:pt x="600" y="5629"/>
                    <a:pt x="742" y="5644"/>
                  </a:cubicBezTo>
                  <a:cubicBezTo>
                    <a:pt x="867" y="5656"/>
                    <a:pt x="991" y="5664"/>
                    <a:pt x="1114" y="5664"/>
                  </a:cubicBezTo>
                  <a:cubicBezTo>
                    <a:pt x="1205" y="5664"/>
                    <a:pt x="1296" y="5660"/>
                    <a:pt x="1388" y="5650"/>
                  </a:cubicBezTo>
                  <a:lnTo>
                    <a:pt x="1388" y="5650"/>
                  </a:lnTo>
                  <a:cubicBezTo>
                    <a:pt x="1269" y="6002"/>
                    <a:pt x="1448" y="6430"/>
                    <a:pt x="1658" y="6739"/>
                  </a:cubicBezTo>
                  <a:cubicBezTo>
                    <a:pt x="1378" y="6976"/>
                    <a:pt x="1086" y="7199"/>
                    <a:pt x="801" y="7430"/>
                  </a:cubicBezTo>
                  <a:cubicBezTo>
                    <a:pt x="763" y="7460"/>
                    <a:pt x="765" y="7496"/>
                    <a:pt x="783" y="7526"/>
                  </a:cubicBezTo>
                  <a:cubicBezTo>
                    <a:pt x="772" y="7546"/>
                    <a:pt x="768" y="7569"/>
                    <a:pt x="773" y="7595"/>
                  </a:cubicBezTo>
                  <a:cubicBezTo>
                    <a:pt x="830" y="7854"/>
                    <a:pt x="965" y="8078"/>
                    <a:pt x="1146" y="8270"/>
                  </a:cubicBezTo>
                  <a:cubicBezTo>
                    <a:pt x="1292" y="8424"/>
                    <a:pt x="1539" y="8667"/>
                    <a:pt x="1764" y="8667"/>
                  </a:cubicBezTo>
                  <a:cubicBezTo>
                    <a:pt x="1769" y="8667"/>
                    <a:pt x="1774" y="8667"/>
                    <a:pt x="1779" y="8666"/>
                  </a:cubicBezTo>
                  <a:cubicBezTo>
                    <a:pt x="1798" y="8665"/>
                    <a:pt x="1815" y="8659"/>
                    <a:pt x="1832" y="8651"/>
                  </a:cubicBezTo>
                  <a:cubicBezTo>
                    <a:pt x="1852" y="8665"/>
                    <a:pt x="1878" y="8673"/>
                    <a:pt x="1904" y="8673"/>
                  </a:cubicBezTo>
                  <a:cubicBezTo>
                    <a:pt x="1927" y="8673"/>
                    <a:pt x="1950" y="8666"/>
                    <a:pt x="1970" y="8650"/>
                  </a:cubicBezTo>
                  <a:cubicBezTo>
                    <a:pt x="2118" y="8523"/>
                    <a:pt x="2262" y="8386"/>
                    <a:pt x="2400" y="8249"/>
                  </a:cubicBezTo>
                  <a:cubicBezTo>
                    <a:pt x="2443" y="8206"/>
                    <a:pt x="2544" y="8049"/>
                    <a:pt x="2566" y="8038"/>
                  </a:cubicBezTo>
                  <a:cubicBezTo>
                    <a:pt x="2563" y="8011"/>
                    <a:pt x="2566" y="7998"/>
                    <a:pt x="2574" y="7998"/>
                  </a:cubicBezTo>
                  <a:cubicBezTo>
                    <a:pt x="2581" y="7998"/>
                    <a:pt x="2594" y="8010"/>
                    <a:pt x="2611" y="8034"/>
                  </a:cubicBezTo>
                  <a:cubicBezTo>
                    <a:pt x="2634" y="8054"/>
                    <a:pt x="2658" y="8074"/>
                    <a:pt x="2682" y="8093"/>
                  </a:cubicBezTo>
                  <a:cubicBezTo>
                    <a:pt x="2902" y="8257"/>
                    <a:pt x="3176" y="8364"/>
                    <a:pt x="3450" y="8364"/>
                  </a:cubicBezTo>
                  <a:cubicBezTo>
                    <a:pt x="3457" y="8364"/>
                    <a:pt x="3463" y="8363"/>
                    <a:pt x="3469" y="8363"/>
                  </a:cubicBezTo>
                  <a:lnTo>
                    <a:pt x="3469" y="8363"/>
                  </a:lnTo>
                  <a:cubicBezTo>
                    <a:pt x="3441" y="8453"/>
                    <a:pt x="3440" y="8559"/>
                    <a:pt x="3429" y="8657"/>
                  </a:cubicBezTo>
                  <a:cubicBezTo>
                    <a:pt x="3397" y="8941"/>
                    <a:pt x="3385" y="9228"/>
                    <a:pt x="3368" y="9512"/>
                  </a:cubicBezTo>
                  <a:cubicBezTo>
                    <a:pt x="3362" y="9611"/>
                    <a:pt x="3452" y="9677"/>
                    <a:pt x="3540" y="9685"/>
                  </a:cubicBezTo>
                  <a:cubicBezTo>
                    <a:pt x="3998" y="9720"/>
                    <a:pt x="4454" y="9750"/>
                    <a:pt x="4912" y="9773"/>
                  </a:cubicBezTo>
                  <a:cubicBezTo>
                    <a:pt x="4914" y="9773"/>
                    <a:pt x="4917" y="9773"/>
                    <a:pt x="4920" y="9773"/>
                  </a:cubicBezTo>
                  <a:cubicBezTo>
                    <a:pt x="5012" y="9773"/>
                    <a:pt x="5076" y="9688"/>
                    <a:pt x="5082" y="9602"/>
                  </a:cubicBezTo>
                  <a:cubicBezTo>
                    <a:pt x="5110" y="9198"/>
                    <a:pt x="5136" y="8734"/>
                    <a:pt x="5033" y="8332"/>
                  </a:cubicBezTo>
                  <a:lnTo>
                    <a:pt x="5033" y="8332"/>
                  </a:lnTo>
                  <a:cubicBezTo>
                    <a:pt x="5098" y="8345"/>
                    <a:pt x="5165" y="8351"/>
                    <a:pt x="5232" y="8351"/>
                  </a:cubicBezTo>
                  <a:cubicBezTo>
                    <a:pt x="5293" y="8351"/>
                    <a:pt x="5353" y="8346"/>
                    <a:pt x="5412" y="8336"/>
                  </a:cubicBezTo>
                  <a:cubicBezTo>
                    <a:pt x="5536" y="8314"/>
                    <a:pt x="5801" y="8256"/>
                    <a:pt x="5851" y="8109"/>
                  </a:cubicBezTo>
                  <a:cubicBezTo>
                    <a:pt x="5994" y="8477"/>
                    <a:pt x="6240" y="8815"/>
                    <a:pt x="6397" y="9177"/>
                  </a:cubicBezTo>
                  <a:cubicBezTo>
                    <a:pt x="6420" y="9229"/>
                    <a:pt x="6474" y="9251"/>
                    <a:pt x="6528" y="9251"/>
                  </a:cubicBezTo>
                  <a:cubicBezTo>
                    <a:pt x="6556" y="9251"/>
                    <a:pt x="6584" y="9245"/>
                    <a:pt x="6607" y="9233"/>
                  </a:cubicBezTo>
                  <a:cubicBezTo>
                    <a:pt x="6865" y="9098"/>
                    <a:pt x="7120" y="8958"/>
                    <a:pt x="7370" y="8810"/>
                  </a:cubicBezTo>
                  <a:cubicBezTo>
                    <a:pt x="7490" y="8739"/>
                    <a:pt x="7762" y="8639"/>
                    <a:pt x="7804" y="8474"/>
                  </a:cubicBezTo>
                  <a:cubicBezTo>
                    <a:pt x="7848" y="8303"/>
                    <a:pt x="7647" y="8089"/>
                    <a:pt x="7570" y="7961"/>
                  </a:cubicBezTo>
                  <a:cubicBezTo>
                    <a:pt x="7464" y="7782"/>
                    <a:pt x="7366" y="7598"/>
                    <a:pt x="7249" y="7427"/>
                  </a:cubicBezTo>
                  <a:cubicBezTo>
                    <a:pt x="7546" y="7343"/>
                    <a:pt x="7952" y="7127"/>
                    <a:pt x="8076" y="6848"/>
                  </a:cubicBezTo>
                  <a:cubicBezTo>
                    <a:pt x="8323" y="7009"/>
                    <a:pt x="8688" y="7206"/>
                    <a:pt x="8979" y="7206"/>
                  </a:cubicBezTo>
                  <a:cubicBezTo>
                    <a:pt x="9017" y="7206"/>
                    <a:pt x="9054" y="7203"/>
                    <a:pt x="9089" y="7196"/>
                  </a:cubicBezTo>
                  <a:cubicBezTo>
                    <a:pt x="9355" y="7141"/>
                    <a:pt x="9455" y="6680"/>
                    <a:pt x="9524" y="6461"/>
                  </a:cubicBezTo>
                  <a:cubicBezTo>
                    <a:pt x="9599" y="6221"/>
                    <a:pt x="9745" y="5837"/>
                    <a:pt x="9461" y="5681"/>
                  </a:cubicBezTo>
                  <a:cubicBezTo>
                    <a:pt x="9312" y="5600"/>
                    <a:pt x="9103" y="5595"/>
                    <a:pt x="8938" y="5557"/>
                  </a:cubicBezTo>
                  <a:cubicBezTo>
                    <a:pt x="8763" y="5514"/>
                    <a:pt x="8591" y="5471"/>
                    <a:pt x="8413" y="5442"/>
                  </a:cubicBezTo>
                  <a:cubicBezTo>
                    <a:pt x="8516" y="5322"/>
                    <a:pt x="8537" y="5138"/>
                    <a:pt x="8535" y="4983"/>
                  </a:cubicBezTo>
                  <a:cubicBezTo>
                    <a:pt x="8534" y="4888"/>
                    <a:pt x="8514" y="4796"/>
                    <a:pt x="8493" y="4703"/>
                  </a:cubicBezTo>
                  <a:cubicBezTo>
                    <a:pt x="8488" y="4681"/>
                    <a:pt x="8484" y="4657"/>
                    <a:pt x="8482" y="4633"/>
                  </a:cubicBezTo>
                  <a:lnTo>
                    <a:pt x="8482" y="4633"/>
                  </a:lnTo>
                  <a:cubicBezTo>
                    <a:pt x="8507" y="4636"/>
                    <a:pt x="8533" y="4637"/>
                    <a:pt x="8559" y="4637"/>
                  </a:cubicBezTo>
                  <a:cubicBezTo>
                    <a:pt x="8839" y="4637"/>
                    <a:pt x="9195" y="4489"/>
                    <a:pt x="9390" y="4363"/>
                  </a:cubicBezTo>
                  <a:cubicBezTo>
                    <a:pt x="9471" y="4310"/>
                    <a:pt x="9507" y="4262"/>
                    <a:pt x="9520" y="4164"/>
                  </a:cubicBezTo>
                  <a:cubicBezTo>
                    <a:pt x="9549" y="3949"/>
                    <a:pt x="9460" y="3665"/>
                    <a:pt x="9434" y="3450"/>
                  </a:cubicBezTo>
                  <a:cubicBezTo>
                    <a:pt x="9406" y="3221"/>
                    <a:pt x="9448" y="2824"/>
                    <a:pt x="9144" y="2801"/>
                  </a:cubicBezTo>
                  <a:cubicBezTo>
                    <a:pt x="9127" y="2799"/>
                    <a:pt x="9111" y="2799"/>
                    <a:pt x="9094" y="2799"/>
                  </a:cubicBezTo>
                  <a:cubicBezTo>
                    <a:pt x="8912" y="2799"/>
                    <a:pt x="8699" y="2864"/>
                    <a:pt x="8527" y="2888"/>
                  </a:cubicBezTo>
                  <a:cubicBezTo>
                    <a:pt x="8344" y="2913"/>
                    <a:pt x="8162" y="2944"/>
                    <a:pt x="7979" y="2976"/>
                  </a:cubicBezTo>
                  <a:cubicBezTo>
                    <a:pt x="7985" y="2838"/>
                    <a:pt x="7883" y="2663"/>
                    <a:pt x="7822" y="2571"/>
                  </a:cubicBezTo>
                  <a:cubicBezTo>
                    <a:pt x="7751" y="2460"/>
                    <a:pt x="7659" y="2359"/>
                    <a:pt x="7551" y="2284"/>
                  </a:cubicBezTo>
                  <a:cubicBezTo>
                    <a:pt x="7772" y="1921"/>
                    <a:pt x="7976" y="1551"/>
                    <a:pt x="8179" y="1176"/>
                  </a:cubicBezTo>
                  <a:cubicBezTo>
                    <a:pt x="8222" y="1098"/>
                    <a:pt x="8199" y="994"/>
                    <a:pt x="8120" y="948"/>
                  </a:cubicBezTo>
                  <a:cubicBezTo>
                    <a:pt x="7743" y="733"/>
                    <a:pt x="7355" y="539"/>
                    <a:pt x="6972" y="335"/>
                  </a:cubicBezTo>
                  <a:cubicBezTo>
                    <a:pt x="6946" y="321"/>
                    <a:pt x="6918" y="314"/>
                    <a:pt x="6890" y="314"/>
                  </a:cubicBezTo>
                  <a:cubicBezTo>
                    <a:pt x="6820" y="314"/>
                    <a:pt x="6754" y="357"/>
                    <a:pt x="6732" y="432"/>
                  </a:cubicBezTo>
                  <a:cubicBezTo>
                    <a:pt x="6633" y="791"/>
                    <a:pt x="6496" y="1134"/>
                    <a:pt x="6376" y="1484"/>
                  </a:cubicBezTo>
                  <a:cubicBezTo>
                    <a:pt x="6223" y="1371"/>
                    <a:pt x="6005" y="1318"/>
                    <a:pt x="5831" y="1297"/>
                  </a:cubicBezTo>
                  <a:cubicBezTo>
                    <a:pt x="5788" y="1292"/>
                    <a:pt x="5735" y="1288"/>
                    <a:pt x="5679" y="1288"/>
                  </a:cubicBezTo>
                  <a:cubicBezTo>
                    <a:pt x="5621" y="1288"/>
                    <a:pt x="5560" y="1292"/>
                    <a:pt x="5504" y="1304"/>
                  </a:cubicBezTo>
                  <a:cubicBezTo>
                    <a:pt x="5512" y="1065"/>
                    <a:pt x="5479" y="819"/>
                    <a:pt x="5466" y="581"/>
                  </a:cubicBezTo>
                  <a:cubicBezTo>
                    <a:pt x="5458" y="430"/>
                    <a:pt x="5495" y="190"/>
                    <a:pt x="5355" y="86"/>
                  </a:cubicBezTo>
                  <a:cubicBezTo>
                    <a:pt x="5266" y="20"/>
                    <a:pt x="5127" y="11"/>
                    <a:pt x="4996" y="11"/>
                  </a:cubicBezTo>
                  <a:cubicBezTo>
                    <a:pt x="4950" y="11"/>
                    <a:pt x="4906" y="12"/>
                    <a:pt x="4865" y="12"/>
                  </a:cubicBezTo>
                  <a:cubicBezTo>
                    <a:pt x="4843" y="12"/>
                    <a:pt x="4823" y="12"/>
                    <a:pt x="4804" y="11"/>
                  </a:cubicBezTo>
                  <a:cubicBezTo>
                    <a:pt x="4645" y="4"/>
                    <a:pt x="4485" y="0"/>
                    <a:pt x="43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p:nvPr/>
        </p:nvSpPr>
        <p:spPr>
          <a:xfrm rot="2562958">
            <a:off x="7542908" y="3092074"/>
            <a:ext cx="581286" cy="1650762"/>
          </a:xfrm>
          <a:custGeom>
            <a:avLst/>
            <a:gdLst/>
            <a:ahLst/>
            <a:cxnLst/>
            <a:rect l="l" t="t" r="r" b="b"/>
            <a:pathLst>
              <a:path w="8754" h="24860" extrusionOk="0">
                <a:moveTo>
                  <a:pt x="1466" y="242"/>
                </a:moveTo>
                <a:cubicBezTo>
                  <a:pt x="1471" y="400"/>
                  <a:pt x="1509" y="558"/>
                  <a:pt x="1532" y="713"/>
                </a:cubicBezTo>
                <a:cubicBezTo>
                  <a:pt x="1560" y="907"/>
                  <a:pt x="1591" y="1100"/>
                  <a:pt x="1617" y="1295"/>
                </a:cubicBezTo>
                <a:cubicBezTo>
                  <a:pt x="1609" y="1295"/>
                  <a:pt x="1602" y="1295"/>
                  <a:pt x="1595" y="1295"/>
                </a:cubicBezTo>
                <a:cubicBezTo>
                  <a:pt x="1503" y="1295"/>
                  <a:pt x="1408" y="1309"/>
                  <a:pt x="1310" y="1342"/>
                </a:cubicBezTo>
                <a:cubicBezTo>
                  <a:pt x="1212" y="1373"/>
                  <a:pt x="1125" y="1416"/>
                  <a:pt x="1047" y="1465"/>
                </a:cubicBezTo>
                <a:cubicBezTo>
                  <a:pt x="976" y="1126"/>
                  <a:pt x="885" y="771"/>
                  <a:pt x="723" y="460"/>
                </a:cubicBezTo>
                <a:cubicBezTo>
                  <a:pt x="846" y="448"/>
                  <a:pt x="974" y="375"/>
                  <a:pt x="1089" y="340"/>
                </a:cubicBezTo>
                <a:cubicBezTo>
                  <a:pt x="1209" y="301"/>
                  <a:pt x="1351" y="295"/>
                  <a:pt x="1466" y="242"/>
                </a:cubicBezTo>
                <a:close/>
                <a:moveTo>
                  <a:pt x="2783" y="2268"/>
                </a:moveTo>
                <a:cubicBezTo>
                  <a:pt x="3759" y="3068"/>
                  <a:pt x="4125" y="4123"/>
                  <a:pt x="4468" y="5320"/>
                </a:cubicBezTo>
                <a:cubicBezTo>
                  <a:pt x="4822" y="6553"/>
                  <a:pt x="5036" y="7786"/>
                  <a:pt x="5257" y="9046"/>
                </a:cubicBezTo>
                <a:cubicBezTo>
                  <a:pt x="5186" y="9088"/>
                  <a:pt x="5129" y="9145"/>
                  <a:pt x="5089" y="9209"/>
                </a:cubicBezTo>
                <a:cubicBezTo>
                  <a:pt x="4654" y="7637"/>
                  <a:pt x="4157" y="6070"/>
                  <a:pt x="3647" y="4530"/>
                </a:cubicBezTo>
                <a:cubicBezTo>
                  <a:pt x="3497" y="4076"/>
                  <a:pt x="3221" y="3046"/>
                  <a:pt x="2783" y="2268"/>
                </a:cubicBezTo>
                <a:close/>
                <a:moveTo>
                  <a:pt x="2771" y="1832"/>
                </a:moveTo>
                <a:cubicBezTo>
                  <a:pt x="3964" y="1832"/>
                  <a:pt x="4863" y="5062"/>
                  <a:pt x="5066" y="5786"/>
                </a:cubicBezTo>
                <a:cubicBezTo>
                  <a:pt x="5445" y="7150"/>
                  <a:pt x="5628" y="8533"/>
                  <a:pt x="5678" y="9945"/>
                </a:cubicBezTo>
                <a:cubicBezTo>
                  <a:pt x="5626" y="9916"/>
                  <a:pt x="5507" y="9856"/>
                  <a:pt x="5484" y="9843"/>
                </a:cubicBezTo>
                <a:cubicBezTo>
                  <a:pt x="5390" y="9785"/>
                  <a:pt x="5298" y="9701"/>
                  <a:pt x="5267" y="9592"/>
                </a:cubicBezTo>
                <a:cubicBezTo>
                  <a:pt x="5239" y="9499"/>
                  <a:pt x="5256" y="9388"/>
                  <a:pt x="5316" y="9312"/>
                </a:cubicBezTo>
                <a:cubicBezTo>
                  <a:pt x="5372" y="9240"/>
                  <a:pt x="5426" y="9234"/>
                  <a:pt x="5454" y="9146"/>
                </a:cubicBezTo>
                <a:cubicBezTo>
                  <a:pt x="5465" y="9110"/>
                  <a:pt x="5444" y="9071"/>
                  <a:pt x="5414" y="9053"/>
                </a:cubicBezTo>
                <a:lnTo>
                  <a:pt x="5391" y="9040"/>
                </a:lnTo>
                <a:cubicBezTo>
                  <a:pt x="5337" y="7571"/>
                  <a:pt x="4995" y="6077"/>
                  <a:pt x="4504" y="4697"/>
                </a:cubicBezTo>
                <a:cubicBezTo>
                  <a:pt x="4174" y="3763"/>
                  <a:pt x="3812" y="2511"/>
                  <a:pt x="2810" y="2086"/>
                </a:cubicBezTo>
                <a:cubicBezTo>
                  <a:pt x="2800" y="2082"/>
                  <a:pt x="2790" y="2080"/>
                  <a:pt x="2780" y="2080"/>
                </a:cubicBezTo>
                <a:cubicBezTo>
                  <a:pt x="2747" y="2080"/>
                  <a:pt x="2716" y="2100"/>
                  <a:pt x="2699" y="2126"/>
                </a:cubicBezTo>
                <a:cubicBezTo>
                  <a:pt x="2646" y="2038"/>
                  <a:pt x="2589" y="1953"/>
                  <a:pt x="2531" y="1876"/>
                </a:cubicBezTo>
                <a:cubicBezTo>
                  <a:pt x="2612" y="1846"/>
                  <a:pt x="2692" y="1832"/>
                  <a:pt x="2771" y="1832"/>
                </a:cubicBezTo>
                <a:close/>
                <a:moveTo>
                  <a:pt x="1494" y="1613"/>
                </a:moveTo>
                <a:cubicBezTo>
                  <a:pt x="1637" y="1613"/>
                  <a:pt x="1809" y="1680"/>
                  <a:pt x="2015" y="1841"/>
                </a:cubicBezTo>
                <a:cubicBezTo>
                  <a:pt x="2591" y="2291"/>
                  <a:pt x="2896" y="3429"/>
                  <a:pt x="3131" y="4071"/>
                </a:cubicBezTo>
                <a:cubicBezTo>
                  <a:pt x="3397" y="4801"/>
                  <a:pt x="3620" y="5545"/>
                  <a:pt x="3843" y="6288"/>
                </a:cubicBezTo>
                <a:cubicBezTo>
                  <a:pt x="4288" y="7776"/>
                  <a:pt x="4675" y="9283"/>
                  <a:pt x="5146" y="10762"/>
                </a:cubicBezTo>
                <a:cubicBezTo>
                  <a:pt x="5148" y="10772"/>
                  <a:pt x="5154" y="10778"/>
                  <a:pt x="5159" y="10786"/>
                </a:cubicBezTo>
                <a:cubicBezTo>
                  <a:pt x="5147" y="10797"/>
                  <a:pt x="5134" y="10807"/>
                  <a:pt x="5122" y="10817"/>
                </a:cubicBezTo>
                <a:cubicBezTo>
                  <a:pt x="5122" y="10818"/>
                  <a:pt x="5120" y="10818"/>
                  <a:pt x="5119" y="10819"/>
                </a:cubicBezTo>
                <a:cubicBezTo>
                  <a:pt x="4740" y="11145"/>
                  <a:pt x="4326" y="11376"/>
                  <a:pt x="3818" y="11447"/>
                </a:cubicBezTo>
                <a:cubicBezTo>
                  <a:pt x="3745" y="11457"/>
                  <a:pt x="3676" y="11462"/>
                  <a:pt x="3611" y="11462"/>
                </a:cubicBezTo>
                <a:cubicBezTo>
                  <a:pt x="3222" y="11462"/>
                  <a:pt x="2970" y="11282"/>
                  <a:pt x="2776" y="10974"/>
                </a:cubicBezTo>
                <a:cubicBezTo>
                  <a:pt x="2746" y="10854"/>
                  <a:pt x="2711" y="10734"/>
                  <a:pt x="2677" y="10615"/>
                </a:cubicBezTo>
                <a:lnTo>
                  <a:pt x="2677" y="10615"/>
                </a:lnTo>
                <a:cubicBezTo>
                  <a:pt x="2954" y="10715"/>
                  <a:pt x="3238" y="10794"/>
                  <a:pt x="3530" y="10841"/>
                </a:cubicBezTo>
                <a:cubicBezTo>
                  <a:pt x="3532" y="10841"/>
                  <a:pt x="3534" y="10841"/>
                  <a:pt x="3535" y="10841"/>
                </a:cubicBezTo>
                <a:cubicBezTo>
                  <a:pt x="3565" y="10841"/>
                  <a:pt x="3575" y="10797"/>
                  <a:pt x="3543" y="10790"/>
                </a:cubicBezTo>
                <a:cubicBezTo>
                  <a:pt x="3242" y="10727"/>
                  <a:pt x="2947" y="10647"/>
                  <a:pt x="2658" y="10546"/>
                </a:cubicBezTo>
                <a:cubicBezTo>
                  <a:pt x="2562" y="10219"/>
                  <a:pt x="2459" y="9894"/>
                  <a:pt x="2350" y="9569"/>
                </a:cubicBezTo>
                <a:lnTo>
                  <a:pt x="2350" y="9569"/>
                </a:lnTo>
                <a:cubicBezTo>
                  <a:pt x="2612" y="9637"/>
                  <a:pt x="2875" y="9705"/>
                  <a:pt x="3140" y="9765"/>
                </a:cubicBezTo>
                <a:cubicBezTo>
                  <a:pt x="3142" y="9765"/>
                  <a:pt x="3143" y="9765"/>
                  <a:pt x="3145" y="9765"/>
                </a:cubicBezTo>
                <a:cubicBezTo>
                  <a:pt x="3164" y="9765"/>
                  <a:pt x="3169" y="9736"/>
                  <a:pt x="3149" y="9730"/>
                </a:cubicBezTo>
                <a:cubicBezTo>
                  <a:pt x="2879" y="9652"/>
                  <a:pt x="2606" y="9586"/>
                  <a:pt x="2333" y="9518"/>
                </a:cubicBezTo>
                <a:cubicBezTo>
                  <a:pt x="2240" y="9238"/>
                  <a:pt x="2145" y="8959"/>
                  <a:pt x="2050" y="8680"/>
                </a:cubicBezTo>
                <a:lnTo>
                  <a:pt x="2050" y="8680"/>
                </a:lnTo>
                <a:cubicBezTo>
                  <a:pt x="2306" y="8762"/>
                  <a:pt x="2564" y="8843"/>
                  <a:pt x="2822" y="8919"/>
                </a:cubicBezTo>
                <a:cubicBezTo>
                  <a:pt x="2824" y="8920"/>
                  <a:pt x="2826" y="8920"/>
                  <a:pt x="2828" y="8920"/>
                </a:cubicBezTo>
                <a:cubicBezTo>
                  <a:pt x="2850" y="8920"/>
                  <a:pt x="2857" y="8885"/>
                  <a:pt x="2833" y="8877"/>
                </a:cubicBezTo>
                <a:cubicBezTo>
                  <a:pt x="2570" y="8796"/>
                  <a:pt x="2304" y="8720"/>
                  <a:pt x="2038" y="8645"/>
                </a:cubicBezTo>
                <a:cubicBezTo>
                  <a:pt x="1940" y="8355"/>
                  <a:pt x="1845" y="8065"/>
                  <a:pt x="1756" y="7774"/>
                </a:cubicBezTo>
                <a:lnTo>
                  <a:pt x="1756" y="7774"/>
                </a:lnTo>
                <a:cubicBezTo>
                  <a:pt x="2060" y="7846"/>
                  <a:pt x="2366" y="7920"/>
                  <a:pt x="2674" y="7976"/>
                </a:cubicBezTo>
                <a:cubicBezTo>
                  <a:pt x="2676" y="7976"/>
                  <a:pt x="2678" y="7977"/>
                  <a:pt x="2680" y="7977"/>
                </a:cubicBezTo>
                <a:cubicBezTo>
                  <a:pt x="2714" y="7977"/>
                  <a:pt x="2726" y="7926"/>
                  <a:pt x="2689" y="7917"/>
                </a:cubicBezTo>
                <a:cubicBezTo>
                  <a:pt x="2375" y="7837"/>
                  <a:pt x="2056" y="7778"/>
                  <a:pt x="1738" y="7715"/>
                </a:cubicBezTo>
                <a:cubicBezTo>
                  <a:pt x="1652" y="7431"/>
                  <a:pt x="1570" y="7146"/>
                  <a:pt x="1500" y="6859"/>
                </a:cubicBezTo>
                <a:cubicBezTo>
                  <a:pt x="1498" y="6855"/>
                  <a:pt x="1498" y="6853"/>
                  <a:pt x="1497" y="6849"/>
                </a:cubicBezTo>
                <a:lnTo>
                  <a:pt x="1497" y="6849"/>
                </a:lnTo>
                <a:cubicBezTo>
                  <a:pt x="1960" y="6958"/>
                  <a:pt x="2419" y="7077"/>
                  <a:pt x="2885" y="7170"/>
                </a:cubicBezTo>
                <a:cubicBezTo>
                  <a:pt x="2888" y="7171"/>
                  <a:pt x="2890" y="7171"/>
                  <a:pt x="2893" y="7171"/>
                </a:cubicBezTo>
                <a:cubicBezTo>
                  <a:pt x="2924" y="7171"/>
                  <a:pt x="2934" y="7124"/>
                  <a:pt x="2899" y="7112"/>
                </a:cubicBezTo>
                <a:cubicBezTo>
                  <a:pt x="2436" y="6970"/>
                  <a:pt x="1957" y="6872"/>
                  <a:pt x="1480" y="6780"/>
                </a:cubicBezTo>
                <a:cubicBezTo>
                  <a:pt x="1409" y="6486"/>
                  <a:pt x="1343" y="6191"/>
                  <a:pt x="1280" y="5895"/>
                </a:cubicBezTo>
                <a:lnTo>
                  <a:pt x="1280" y="5895"/>
                </a:lnTo>
                <a:cubicBezTo>
                  <a:pt x="1555" y="5966"/>
                  <a:pt x="1831" y="6039"/>
                  <a:pt x="2108" y="6102"/>
                </a:cubicBezTo>
                <a:cubicBezTo>
                  <a:pt x="2111" y="6102"/>
                  <a:pt x="2114" y="6102"/>
                  <a:pt x="2116" y="6102"/>
                </a:cubicBezTo>
                <a:cubicBezTo>
                  <a:pt x="2148" y="6102"/>
                  <a:pt x="2158" y="6054"/>
                  <a:pt x="2124" y="6044"/>
                </a:cubicBezTo>
                <a:cubicBezTo>
                  <a:pt x="1840" y="5966"/>
                  <a:pt x="1553" y="5900"/>
                  <a:pt x="1267" y="5831"/>
                </a:cubicBezTo>
                <a:cubicBezTo>
                  <a:pt x="1201" y="5526"/>
                  <a:pt x="1143" y="5219"/>
                  <a:pt x="1089" y="4912"/>
                </a:cubicBezTo>
                <a:lnTo>
                  <a:pt x="1089" y="4912"/>
                </a:lnTo>
                <a:cubicBezTo>
                  <a:pt x="1427" y="4982"/>
                  <a:pt x="1763" y="5063"/>
                  <a:pt x="2099" y="5146"/>
                </a:cubicBezTo>
                <a:cubicBezTo>
                  <a:pt x="2101" y="5147"/>
                  <a:pt x="2104" y="5147"/>
                  <a:pt x="2106" y="5147"/>
                </a:cubicBezTo>
                <a:cubicBezTo>
                  <a:pt x="2136" y="5147"/>
                  <a:pt x="2146" y="5101"/>
                  <a:pt x="2113" y="5091"/>
                </a:cubicBezTo>
                <a:cubicBezTo>
                  <a:pt x="1773" y="4991"/>
                  <a:pt x="1426" y="4916"/>
                  <a:pt x="1078" y="4852"/>
                </a:cubicBezTo>
                <a:cubicBezTo>
                  <a:pt x="1058" y="4738"/>
                  <a:pt x="1037" y="4625"/>
                  <a:pt x="1018" y="4511"/>
                </a:cubicBezTo>
                <a:cubicBezTo>
                  <a:pt x="974" y="4241"/>
                  <a:pt x="926" y="3969"/>
                  <a:pt x="887" y="3695"/>
                </a:cubicBezTo>
                <a:lnTo>
                  <a:pt x="887" y="3695"/>
                </a:lnTo>
                <a:cubicBezTo>
                  <a:pt x="1174" y="3755"/>
                  <a:pt x="1456" y="3825"/>
                  <a:pt x="1741" y="3890"/>
                </a:cubicBezTo>
                <a:cubicBezTo>
                  <a:pt x="1744" y="3891"/>
                  <a:pt x="1747" y="3891"/>
                  <a:pt x="1750" y="3891"/>
                </a:cubicBezTo>
                <a:cubicBezTo>
                  <a:pt x="1781" y="3891"/>
                  <a:pt x="1790" y="3845"/>
                  <a:pt x="1757" y="3834"/>
                </a:cubicBezTo>
                <a:cubicBezTo>
                  <a:pt x="1471" y="3743"/>
                  <a:pt x="1174" y="3680"/>
                  <a:pt x="878" y="3628"/>
                </a:cubicBezTo>
                <a:cubicBezTo>
                  <a:pt x="857" y="3480"/>
                  <a:pt x="839" y="3330"/>
                  <a:pt x="827" y="3181"/>
                </a:cubicBezTo>
                <a:cubicBezTo>
                  <a:pt x="820" y="3084"/>
                  <a:pt x="821" y="2924"/>
                  <a:pt x="838" y="2743"/>
                </a:cubicBezTo>
                <a:cubicBezTo>
                  <a:pt x="1169" y="2835"/>
                  <a:pt x="1498" y="2931"/>
                  <a:pt x="1834" y="2999"/>
                </a:cubicBezTo>
                <a:cubicBezTo>
                  <a:pt x="1837" y="3000"/>
                  <a:pt x="1840" y="3000"/>
                  <a:pt x="1843" y="3000"/>
                </a:cubicBezTo>
                <a:cubicBezTo>
                  <a:pt x="1883" y="3000"/>
                  <a:pt x="1896" y="2941"/>
                  <a:pt x="1854" y="2927"/>
                </a:cubicBezTo>
                <a:cubicBezTo>
                  <a:pt x="1524" y="2818"/>
                  <a:pt x="1184" y="2737"/>
                  <a:pt x="849" y="2650"/>
                </a:cubicBezTo>
                <a:cubicBezTo>
                  <a:pt x="872" y="2460"/>
                  <a:pt x="914" y="2255"/>
                  <a:pt x="983" y="2078"/>
                </a:cubicBezTo>
                <a:cubicBezTo>
                  <a:pt x="1241" y="2174"/>
                  <a:pt x="1497" y="2278"/>
                  <a:pt x="1750" y="2390"/>
                </a:cubicBezTo>
                <a:cubicBezTo>
                  <a:pt x="1755" y="2393"/>
                  <a:pt x="1761" y="2394"/>
                  <a:pt x="1766" y="2394"/>
                </a:cubicBezTo>
                <a:cubicBezTo>
                  <a:pt x="1803" y="2394"/>
                  <a:pt x="1826" y="2343"/>
                  <a:pt x="1787" y="2324"/>
                </a:cubicBezTo>
                <a:cubicBezTo>
                  <a:pt x="1537" y="2195"/>
                  <a:pt x="1280" y="2090"/>
                  <a:pt x="1013" y="2003"/>
                </a:cubicBezTo>
                <a:cubicBezTo>
                  <a:pt x="1116" y="1777"/>
                  <a:pt x="1270" y="1613"/>
                  <a:pt x="1494" y="1613"/>
                </a:cubicBezTo>
                <a:close/>
                <a:moveTo>
                  <a:pt x="5124" y="11232"/>
                </a:moveTo>
                <a:cubicBezTo>
                  <a:pt x="5304" y="12217"/>
                  <a:pt x="5634" y="13196"/>
                  <a:pt x="5891" y="14159"/>
                </a:cubicBezTo>
                <a:cubicBezTo>
                  <a:pt x="6178" y="15229"/>
                  <a:pt x="6466" y="16298"/>
                  <a:pt x="6753" y="17367"/>
                </a:cubicBezTo>
                <a:cubicBezTo>
                  <a:pt x="7324" y="19489"/>
                  <a:pt x="7803" y="21681"/>
                  <a:pt x="8525" y="23756"/>
                </a:cubicBezTo>
                <a:cubicBezTo>
                  <a:pt x="8422" y="23776"/>
                  <a:pt x="8324" y="23830"/>
                  <a:pt x="8224" y="23860"/>
                </a:cubicBezTo>
                <a:cubicBezTo>
                  <a:pt x="8096" y="23897"/>
                  <a:pt x="7969" y="23911"/>
                  <a:pt x="7839" y="23921"/>
                </a:cubicBezTo>
                <a:cubicBezTo>
                  <a:pt x="7834" y="23908"/>
                  <a:pt x="7827" y="23897"/>
                  <a:pt x="7816" y="23889"/>
                </a:cubicBezTo>
                <a:cubicBezTo>
                  <a:pt x="7752" y="23716"/>
                  <a:pt x="7687" y="23542"/>
                  <a:pt x="7622" y="23369"/>
                </a:cubicBezTo>
                <a:lnTo>
                  <a:pt x="7622" y="23369"/>
                </a:lnTo>
                <a:cubicBezTo>
                  <a:pt x="7782" y="23432"/>
                  <a:pt x="7950" y="23490"/>
                  <a:pt x="8118" y="23510"/>
                </a:cubicBezTo>
                <a:cubicBezTo>
                  <a:pt x="8119" y="23510"/>
                  <a:pt x="8120" y="23510"/>
                  <a:pt x="8121" y="23510"/>
                </a:cubicBezTo>
                <a:cubicBezTo>
                  <a:pt x="8152" y="23510"/>
                  <a:pt x="8151" y="23463"/>
                  <a:pt x="8125" y="23454"/>
                </a:cubicBezTo>
                <a:cubicBezTo>
                  <a:pt x="7951" y="23389"/>
                  <a:pt x="7769" y="23347"/>
                  <a:pt x="7591" y="23289"/>
                </a:cubicBezTo>
                <a:cubicBezTo>
                  <a:pt x="7518" y="23093"/>
                  <a:pt x="7443" y="22896"/>
                  <a:pt x="7367" y="22700"/>
                </a:cubicBezTo>
                <a:lnTo>
                  <a:pt x="7367" y="22700"/>
                </a:lnTo>
                <a:cubicBezTo>
                  <a:pt x="7562" y="22769"/>
                  <a:pt x="7760" y="22826"/>
                  <a:pt x="7966" y="22857"/>
                </a:cubicBezTo>
                <a:cubicBezTo>
                  <a:pt x="7967" y="22858"/>
                  <a:pt x="7969" y="22858"/>
                  <a:pt x="7971" y="22858"/>
                </a:cubicBezTo>
                <a:cubicBezTo>
                  <a:pt x="8002" y="22858"/>
                  <a:pt x="8012" y="22813"/>
                  <a:pt x="7980" y="22804"/>
                </a:cubicBezTo>
                <a:cubicBezTo>
                  <a:pt x="7764" y="22744"/>
                  <a:pt x="7549" y="22687"/>
                  <a:pt x="7335" y="22618"/>
                </a:cubicBezTo>
                <a:cubicBezTo>
                  <a:pt x="7258" y="22417"/>
                  <a:pt x="7178" y="22215"/>
                  <a:pt x="7099" y="22013"/>
                </a:cubicBezTo>
                <a:lnTo>
                  <a:pt x="7099" y="22013"/>
                </a:lnTo>
                <a:cubicBezTo>
                  <a:pt x="7283" y="22097"/>
                  <a:pt x="7469" y="22179"/>
                  <a:pt x="7660" y="22240"/>
                </a:cubicBezTo>
                <a:cubicBezTo>
                  <a:pt x="7664" y="22241"/>
                  <a:pt x="7667" y="22242"/>
                  <a:pt x="7670" y="22242"/>
                </a:cubicBezTo>
                <a:cubicBezTo>
                  <a:pt x="7700" y="22242"/>
                  <a:pt x="7716" y="22193"/>
                  <a:pt x="7686" y="22177"/>
                </a:cubicBezTo>
                <a:cubicBezTo>
                  <a:pt x="7486" y="22078"/>
                  <a:pt x="7274" y="22001"/>
                  <a:pt x="7064" y="21923"/>
                </a:cubicBezTo>
                <a:cubicBezTo>
                  <a:pt x="6966" y="21674"/>
                  <a:pt x="6868" y="21426"/>
                  <a:pt x="6769" y="21177"/>
                </a:cubicBezTo>
                <a:lnTo>
                  <a:pt x="6769" y="21177"/>
                </a:lnTo>
                <a:cubicBezTo>
                  <a:pt x="6992" y="21254"/>
                  <a:pt x="7222" y="21309"/>
                  <a:pt x="7459" y="21332"/>
                </a:cubicBezTo>
                <a:cubicBezTo>
                  <a:pt x="7460" y="21332"/>
                  <a:pt x="7461" y="21332"/>
                  <a:pt x="7462" y="21332"/>
                </a:cubicBezTo>
                <a:cubicBezTo>
                  <a:pt x="7494" y="21332"/>
                  <a:pt x="7500" y="21276"/>
                  <a:pt x="7466" y="21270"/>
                </a:cubicBezTo>
                <a:cubicBezTo>
                  <a:pt x="7218" y="21228"/>
                  <a:pt x="6975" y="21175"/>
                  <a:pt x="6739" y="21098"/>
                </a:cubicBezTo>
                <a:cubicBezTo>
                  <a:pt x="6648" y="20868"/>
                  <a:pt x="6558" y="20640"/>
                  <a:pt x="6467" y="20411"/>
                </a:cubicBezTo>
                <a:lnTo>
                  <a:pt x="6467" y="20411"/>
                </a:lnTo>
                <a:cubicBezTo>
                  <a:pt x="6683" y="20488"/>
                  <a:pt x="6901" y="20566"/>
                  <a:pt x="7122" y="20633"/>
                </a:cubicBezTo>
                <a:cubicBezTo>
                  <a:pt x="7125" y="20634"/>
                  <a:pt x="7129" y="20634"/>
                  <a:pt x="7132" y="20634"/>
                </a:cubicBezTo>
                <a:cubicBezTo>
                  <a:pt x="7164" y="20634"/>
                  <a:pt x="7172" y="20583"/>
                  <a:pt x="7137" y="20570"/>
                </a:cubicBezTo>
                <a:cubicBezTo>
                  <a:pt x="6908" y="20485"/>
                  <a:pt x="6672" y="20413"/>
                  <a:pt x="6439" y="20341"/>
                </a:cubicBezTo>
                <a:cubicBezTo>
                  <a:pt x="6340" y="20091"/>
                  <a:pt x="6242" y="19839"/>
                  <a:pt x="6145" y="19589"/>
                </a:cubicBezTo>
                <a:lnTo>
                  <a:pt x="6145" y="19589"/>
                </a:lnTo>
                <a:cubicBezTo>
                  <a:pt x="6443" y="19703"/>
                  <a:pt x="6742" y="19815"/>
                  <a:pt x="7046" y="19914"/>
                </a:cubicBezTo>
                <a:cubicBezTo>
                  <a:pt x="7050" y="19915"/>
                  <a:pt x="7053" y="19916"/>
                  <a:pt x="7057" y="19916"/>
                </a:cubicBezTo>
                <a:cubicBezTo>
                  <a:pt x="7090" y="19916"/>
                  <a:pt x="7097" y="19863"/>
                  <a:pt x="7062" y="19850"/>
                </a:cubicBezTo>
                <a:cubicBezTo>
                  <a:pt x="6750" y="19725"/>
                  <a:pt x="6431" y="19611"/>
                  <a:pt x="6111" y="19501"/>
                </a:cubicBezTo>
                <a:cubicBezTo>
                  <a:pt x="6018" y="19263"/>
                  <a:pt x="5927" y="19027"/>
                  <a:pt x="5835" y="18789"/>
                </a:cubicBezTo>
                <a:lnTo>
                  <a:pt x="5835" y="18789"/>
                </a:lnTo>
                <a:cubicBezTo>
                  <a:pt x="6100" y="18924"/>
                  <a:pt x="6381" y="19014"/>
                  <a:pt x="6683" y="19052"/>
                </a:cubicBezTo>
                <a:cubicBezTo>
                  <a:pt x="6685" y="19052"/>
                  <a:pt x="6686" y="19052"/>
                  <a:pt x="6687" y="19052"/>
                </a:cubicBezTo>
                <a:cubicBezTo>
                  <a:pt x="6724" y="19052"/>
                  <a:pt x="6730" y="18988"/>
                  <a:pt x="6692" y="18981"/>
                </a:cubicBezTo>
                <a:cubicBezTo>
                  <a:pt x="6381" y="18932"/>
                  <a:pt x="6083" y="18842"/>
                  <a:pt x="5803" y="18704"/>
                </a:cubicBezTo>
                <a:cubicBezTo>
                  <a:pt x="5710" y="18460"/>
                  <a:pt x="5618" y="18216"/>
                  <a:pt x="5527" y="17971"/>
                </a:cubicBezTo>
                <a:lnTo>
                  <a:pt x="5527" y="17971"/>
                </a:lnTo>
                <a:cubicBezTo>
                  <a:pt x="5738" y="18022"/>
                  <a:pt x="5944" y="18082"/>
                  <a:pt x="6153" y="18147"/>
                </a:cubicBezTo>
                <a:cubicBezTo>
                  <a:pt x="6156" y="18148"/>
                  <a:pt x="6159" y="18149"/>
                  <a:pt x="6162" y="18149"/>
                </a:cubicBezTo>
                <a:cubicBezTo>
                  <a:pt x="6194" y="18149"/>
                  <a:pt x="6213" y="18097"/>
                  <a:pt x="6178" y="18082"/>
                </a:cubicBezTo>
                <a:cubicBezTo>
                  <a:pt x="5957" y="17990"/>
                  <a:pt x="5727" y="17926"/>
                  <a:pt x="5492" y="17878"/>
                </a:cubicBezTo>
                <a:cubicBezTo>
                  <a:pt x="5465" y="17802"/>
                  <a:pt x="5434" y="17725"/>
                  <a:pt x="5407" y="17649"/>
                </a:cubicBezTo>
                <a:cubicBezTo>
                  <a:pt x="5350" y="17495"/>
                  <a:pt x="5294" y="17343"/>
                  <a:pt x="5239" y="17190"/>
                </a:cubicBezTo>
                <a:lnTo>
                  <a:pt x="5239" y="17190"/>
                </a:lnTo>
                <a:cubicBezTo>
                  <a:pt x="5546" y="17264"/>
                  <a:pt x="5852" y="17344"/>
                  <a:pt x="6161" y="17399"/>
                </a:cubicBezTo>
                <a:cubicBezTo>
                  <a:pt x="6164" y="17399"/>
                  <a:pt x="6167" y="17399"/>
                  <a:pt x="6169" y="17399"/>
                </a:cubicBezTo>
                <a:cubicBezTo>
                  <a:pt x="6209" y="17399"/>
                  <a:pt x="6224" y="17340"/>
                  <a:pt x="6181" y="17328"/>
                </a:cubicBezTo>
                <a:cubicBezTo>
                  <a:pt x="5863" y="17245"/>
                  <a:pt x="5537" y="17186"/>
                  <a:pt x="5215" y="17123"/>
                </a:cubicBezTo>
                <a:cubicBezTo>
                  <a:pt x="5075" y="16740"/>
                  <a:pt x="4936" y="16359"/>
                  <a:pt x="4797" y="15977"/>
                </a:cubicBezTo>
                <a:lnTo>
                  <a:pt x="4797" y="15977"/>
                </a:lnTo>
                <a:cubicBezTo>
                  <a:pt x="5119" y="16080"/>
                  <a:pt x="5449" y="16155"/>
                  <a:pt x="5787" y="16193"/>
                </a:cubicBezTo>
                <a:cubicBezTo>
                  <a:pt x="5788" y="16193"/>
                  <a:pt x="5790" y="16193"/>
                  <a:pt x="5791" y="16193"/>
                </a:cubicBezTo>
                <a:cubicBezTo>
                  <a:pt x="5831" y="16193"/>
                  <a:pt x="5839" y="16124"/>
                  <a:pt x="5797" y="16117"/>
                </a:cubicBezTo>
                <a:cubicBezTo>
                  <a:pt x="5445" y="16056"/>
                  <a:pt x="5099" y="15977"/>
                  <a:pt x="4759" y="15873"/>
                </a:cubicBezTo>
                <a:cubicBezTo>
                  <a:pt x="4666" y="15617"/>
                  <a:pt x="4577" y="15360"/>
                  <a:pt x="4486" y="15104"/>
                </a:cubicBezTo>
                <a:lnTo>
                  <a:pt x="4486" y="15104"/>
                </a:lnTo>
                <a:cubicBezTo>
                  <a:pt x="4761" y="15175"/>
                  <a:pt x="5035" y="15246"/>
                  <a:pt x="5311" y="15308"/>
                </a:cubicBezTo>
                <a:cubicBezTo>
                  <a:pt x="5314" y="15309"/>
                  <a:pt x="5317" y="15309"/>
                  <a:pt x="5320" y="15309"/>
                </a:cubicBezTo>
                <a:cubicBezTo>
                  <a:pt x="5359" y="15309"/>
                  <a:pt x="5372" y="15248"/>
                  <a:pt x="5329" y="15237"/>
                </a:cubicBezTo>
                <a:cubicBezTo>
                  <a:pt x="5041" y="15159"/>
                  <a:pt x="4750" y="15093"/>
                  <a:pt x="4459" y="15027"/>
                </a:cubicBezTo>
                <a:cubicBezTo>
                  <a:pt x="4402" y="14867"/>
                  <a:pt x="4344" y="14708"/>
                  <a:pt x="4288" y="14547"/>
                </a:cubicBezTo>
                <a:cubicBezTo>
                  <a:pt x="4221" y="14353"/>
                  <a:pt x="4157" y="14156"/>
                  <a:pt x="4094" y="13957"/>
                </a:cubicBezTo>
                <a:lnTo>
                  <a:pt x="4094" y="13957"/>
                </a:lnTo>
                <a:cubicBezTo>
                  <a:pt x="4374" y="14022"/>
                  <a:pt x="4655" y="14087"/>
                  <a:pt x="4938" y="14138"/>
                </a:cubicBezTo>
                <a:cubicBezTo>
                  <a:pt x="4941" y="14138"/>
                  <a:pt x="4943" y="14138"/>
                  <a:pt x="4946" y="14138"/>
                </a:cubicBezTo>
                <a:cubicBezTo>
                  <a:pt x="4992" y="14138"/>
                  <a:pt x="5009" y="14069"/>
                  <a:pt x="4960" y="14058"/>
                </a:cubicBezTo>
                <a:cubicBezTo>
                  <a:pt x="4665" y="13988"/>
                  <a:pt x="4367" y="13935"/>
                  <a:pt x="4070" y="13882"/>
                </a:cubicBezTo>
                <a:cubicBezTo>
                  <a:pt x="3965" y="13551"/>
                  <a:pt x="3862" y="13217"/>
                  <a:pt x="3750" y="12888"/>
                </a:cubicBezTo>
                <a:lnTo>
                  <a:pt x="3750" y="12888"/>
                </a:lnTo>
                <a:cubicBezTo>
                  <a:pt x="4066" y="12952"/>
                  <a:pt x="4376" y="13037"/>
                  <a:pt x="4692" y="13111"/>
                </a:cubicBezTo>
                <a:cubicBezTo>
                  <a:pt x="4695" y="13112"/>
                  <a:pt x="4697" y="13112"/>
                  <a:pt x="4700" y="13112"/>
                </a:cubicBezTo>
                <a:cubicBezTo>
                  <a:pt x="4735" y="13112"/>
                  <a:pt x="4758" y="13059"/>
                  <a:pt x="4719" y="13044"/>
                </a:cubicBezTo>
                <a:cubicBezTo>
                  <a:pt x="4399" y="12913"/>
                  <a:pt x="4059" y="12841"/>
                  <a:pt x="3717" y="12790"/>
                </a:cubicBezTo>
                <a:cubicBezTo>
                  <a:pt x="3616" y="12498"/>
                  <a:pt x="3504" y="12211"/>
                  <a:pt x="3378" y="11934"/>
                </a:cubicBezTo>
                <a:lnTo>
                  <a:pt x="3378" y="11934"/>
                </a:lnTo>
                <a:cubicBezTo>
                  <a:pt x="3674" y="12015"/>
                  <a:pt x="3985" y="12073"/>
                  <a:pt x="4281" y="12139"/>
                </a:cubicBezTo>
                <a:cubicBezTo>
                  <a:pt x="4285" y="12140"/>
                  <a:pt x="4289" y="12140"/>
                  <a:pt x="4293" y="12140"/>
                </a:cubicBezTo>
                <a:cubicBezTo>
                  <a:pt x="4342" y="12140"/>
                  <a:pt x="4355" y="12069"/>
                  <a:pt x="4304" y="12051"/>
                </a:cubicBezTo>
                <a:cubicBezTo>
                  <a:pt x="4003" y="11948"/>
                  <a:pt x="3658" y="11856"/>
                  <a:pt x="3333" y="11837"/>
                </a:cubicBezTo>
                <a:cubicBezTo>
                  <a:pt x="3319" y="11804"/>
                  <a:pt x="3304" y="11773"/>
                  <a:pt x="3288" y="11742"/>
                </a:cubicBezTo>
                <a:lnTo>
                  <a:pt x="3288" y="11742"/>
                </a:lnTo>
                <a:cubicBezTo>
                  <a:pt x="3378" y="11760"/>
                  <a:pt x="3472" y="11768"/>
                  <a:pt x="3569" y="11768"/>
                </a:cubicBezTo>
                <a:cubicBezTo>
                  <a:pt x="4084" y="11768"/>
                  <a:pt x="4687" y="11535"/>
                  <a:pt x="5124" y="11232"/>
                </a:cubicBezTo>
                <a:close/>
                <a:moveTo>
                  <a:pt x="1352" y="0"/>
                </a:moveTo>
                <a:cubicBezTo>
                  <a:pt x="1226" y="0"/>
                  <a:pt x="1087" y="47"/>
                  <a:pt x="983" y="82"/>
                </a:cubicBezTo>
                <a:cubicBezTo>
                  <a:pt x="837" y="132"/>
                  <a:pt x="640" y="203"/>
                  <a:pt x="587" y="360"/>
                </a:cubicBezTo>
                <a:cubicBezTo>
                  <a:pt x="566" y="371"/>
                  <a:pt x="550" y="390"/>
                  <a:pt x="554" y="418"/>
                </a:cubicBezTo>
                <a:cubicBezTo>
                  <a:pt x="602" y="809"/>
                  <a:pt x="763" y="1186"/>
                  <a:pt x="930" y="1540"/>
                </a:cubicBezTo>
                <a:cubicBezTo>
                  <a:pt x="931" y="1543"/>
                  <a:pt x="933" y="1545"/>
                  <a:pt x="934" y="1546"/>
                </a:cubicBezTo>
                <a:cubicBezTo>
                  <a:pt x="1" y="2319"/>
                  <a:pt x="701" y="4437"/>
                  <a:pt x="895" y="5320"/>
                </a:cubicBezTo>
                <a:cubicBezTo>
                  <a:pt x="1129" y="6394"/>
                  <a:pt x="1397" y="7458"/>
                  <a:pt x="1717" y="8509"/>
                </a:cubicBezTo>
                <a:cubicBezTo>
                  <a:pt x="1962" y="9315"/>
                  <a:pt x="2197" y="10179"/>
                  <a:pt x="2559" y="10955"/>
                </a:cubicBezTo>
                <a:cubicBezTo>
                  <a:pt x="2619" y="11331"/>
                  <a:pt x="2810" y="11557"/>
                  <a:pt x="3070" y="11673"/>
                </a:cubicBezTo>
                <a:cubicBezTo>
                  <a:pt x="3221" y="12681"/>
                  <a:pt x="3646" y="13675"/>
                  <a:pt x="3973" y="14637"/>
                </a:cubicBezTo>
                <a:cubicBezTo>
                  <a:pt x="4335" y="15698"/>
                  <a:pt x="4703" y="16758"/>
                  <a:pt x="5093" y="17810"/>
                </a:cubicBezTo>
                <a:cubicBezTo>
                  <a:pt x="5076" y="17808"/>
                  <a:pt x="5058" y="17806"/>
                  <a:pt x="5041" y="17803"/>
                </a:cubicBezTo>
                <a:cubicBezTo>
                  <a:pt x="5039" y="17803"/>
                  <a:pt x="5038" y="17803"/>
                  <a:pt x="5037" y="17803"/>
                </a:cubicBezTo>
                <a:cubicBezTo>
                  <a:pt x="5000" y="17803"/>
                  <a:pt x="4994" y="17867"/>
                  <a:pt x="5032" y="17873"/>
                </a:cubicBezTo>
                <a:cubicBezTo>
                  <a:pt x="5062" y="17877"/>
                  <a:pt x="5091" y="17884"/>
                  <a:pt x="5122" y="17889"/>
                </a:cubicBezTo>
                <a:cubicBezTo>
                  <a:pt x="5889" y="19953"/>
                  <a:pt x="6651" y="22045"/>
                  <a:pt x="7588" y="24039"/>
                </a:cubicBezTo>
                <a:cubicBezTo>
                  <a:pt x="7601" y="24065"/>
                  <a:pt x="7620" y="24080"/>
                  <a:pt x="7642" y="24090"/>
                </a:cubicBezTo>
                <a:cubicBezTo>
                  <a:pt x="7655" y="24132"/>
                  <a:pt x="7688" y="24168"/>
                  <a:pt x="7731" y="24179"/>
                </a:cubicBezTo>
                <a:cubicBezTo>
                  <a:pt x="7799" y="24195"/>
                  <a:pt x="7884" y="24203"/>
                  <a:pt x="7974" y="24203"/>
                </a:cubicBezTo>
                <a:cubicBezTo>
                  <a:pt x="7985" y="24203"/>
                  <a:pt x="7997" y="24203"/>
                  <a:pt x="8008" y="24203"/>
                </a:cubicBezTo>
                <a:lnTo>
                  <a:pt x="8008" y="24203"/>
                </a:lnTo>
                <a:cubicBezTo>
                  <a:pt x="8002" y="24267"/>
                  <a:pt x="7996" y="24326"/>
                  <a:pt x="8010" y="24395"/>
                </a:cubicBezTo>
                <a:cubicBezTo>
                  <a:pt x="8027" y="24472"/>
                  <a:pt x="8061" y="24552"/>
                  <a:pt x="8097" y="24623"/>
                </a:cubicBezTo>
                <a:cubicBezTo>
                  <a:pt x="8154" y="24735"/>
                  <a:pt x="8246" y="24859"/>
                  <a:pt x="8378" y="24859"/>
                </a:cubicBezTo>
                <a:cubicBezTo>
                  <a:pt x="8392" y="24859"/>
                  <a:pt x="8406" y="24858"/>
                  <a:pt x="8421" y="24855"/>
                </a:cubicBezTo>
                <a:cubicBezTo>
                  <a:pt x="8738" y="24796"/>
                  <a:pt x="8587" y="24287"/>
                  <a:pt x="8517" y="24077"/>
                </a:cubicBezTo>
                <a:cubicBezTo>
                  <a:pt x="8597" y="24029"/>
                  <a:pt x="8663" y="23966"/>
                  <a:pt x="8696" y="23884"/>
                </a:cubicBezTo>
                <a:cubicBezTo>
                  <a:pt x="8705" y="23863"/>
                  <a:pt x="8705" y="23843"/>
                  <a:pt x="8701" y="23822"/>
                </a:cubicBezTo>
                <a:cubicBezTo>
                  <a:pt x="8733" y="23799"/>
                  <a:pt x="8753" y="23760"/>
                  <a:pt x="8744" y="23708"/>
                </a:cubicBezTo>
                <a:cubicBezTo>
                  <a:pt x="8315" y="21547"/>
                  <a:pt x="7622" y="19411"/>
                  <a:pt x="7050" y="17284"/>
                </a:cubicBezTo>
                <a:cubicBezTo>
                  <a:pt x="6764" y="16214"/>
                  <a:pt x="6478" y="15145"/>
                  <a:pt x="6193" y="14075"/>
                </a:cubicBezTo>
                <a:cubicBezTo>
                  <a:pt x="5926" y="13075"/>
                  <a:pt x="5718" y="12019"/>
                  <a:pt x="5361" y="11045"/>
                </a:cubicBezTo>
                <a:cubicBezTo>
                  <a:pt x="5387" y="11021"/>
                  <a:pt x="5414" y="10996"/>
                  <a:pt x="5439" y="10971"/>
                </a:cubicBezTo>
                <a:cubicBezTo>
                  <a:pt x="5500" y="10911"/>
                  <a:pt x="5495" y="10839"/>
                  <a:pt x="5461" y="10785"/>
                </a:cubicBezTo>
                <a:cubicBezTo>
                  <a:pt x="5477" y="10753"/>
                  <a:pt x="5485" y="10715"/>
                  <a:pt x="5473" y="10669"/>
                </a:cubicBezTo>
                <a:cubicBezTo>
                  <a:pt x="5419" y="10447"/>
                  <a:pt x="5361" y="10225"/>
                  <a:pt x="5303" y="10003"/>
                </a:cubicBezTo>
                <a:lnTo>
                  <a:pt x="5303" y="10003"/>
                </a:lnTo>
                <a:cubicBezTo>
                  <a:pt x="5415" y="10083"/>
                  <a:pt x="5557" y="10157"/>
                  <a:pt x="5666" y="10157"/>
                </a:cubicBezTo>
                <a:cubicBezTo>
                  <a:pt x="5718" y="10157"/>
                  <a:pt x="5762" y="10141"/>
                  <a:pt x="5793" y="10100"/>
                </a:cubicBezTo>
                <a:cubicBezTo>
                  <a:pt x="5798" y="10101"/>
                  <a:pt x="5804" y="10101"/>
                  <a:pt x="5809" y="10101"/>
                </a:cubicBezTo>
                <a:cubicBezTo>
                  <a:pt x="5872" y="10101"/>
                  <a:pt x="5932" y="10062"/>
                  <a:pt x="5933" y="9981"/>
                </a:cubicBezTo>
                <a:cubicBezTo>
                  <a:pt x="5944" y="7982"/>
                  <a:pt x="5533" y="5994"/>
                  <a:pt x="4762" y="4152"/>
                </a:cubicBezTo>
                <a:cubicBezTo>
                  <a:pt x="4504" y="3535"/>
                  <a:pt x="3832" y="1551"/>
                  <a:pt x="2881" y="1551"/>
                </a:cubicBezTo>
                <a:cubicBezTo>
                  <a:pt x="2729" y="1551"/>
                  <a:pt x="2569" y="1602"/>
                  <a:pt x="2402" y="1719"/>
                </a:cubicBezTo>
                <a:cubicBezTo>
                  <a:pt x="2223" y="1521"/>
                  <a:pt x="2025" y="1377"/>
                  <a:pt x="1806" y="1320"/>
                </a:cubicBezTo>
                <a:cubicBezTo>
                  <a:pt x="1791" y="927"/>
                  <a:pt x="1786" y="429"/>
                  <a:pt x="1590" y="87"/>
                </a:cubicBezTo>
                <a:cubicBezTo>
                  <a:pt x="1578" y="68"/>
                  <a:pt x="1561" y="61"/>
                  <a:pt x="1544" y="59"/>
                </a:cubicBezTo>
                <a:cubicBezTo>
                  <a:pt x="1541" y="56"/>
                  <a:pt x="1537" y="51"/>
                  <a:pt x="1533" y="47"/>
                </a:cubicBezTo>
                <a:cubicBezTo>
                  <a:pt x="1481" y="13"/>
                  <a:pt x="1418" y="0"/>
                  <a:pt x="1352" y="0"/>
                </a:cubicBezTo>
                <a:close/>
              </a:path>
            </a:pathLst>
          </a:custGeom>
          <a:solidFill>
            <a:srgbClr val="75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6681893" y="3502117"/>
            <a:ext cx="604009" cy="565223"/>
            <a:chOff x="7045932" y="1053607"/>
            <a:chExt cx="435353" cy="441270"/>
          </a:xfrm>
          <a:solidFill>
            <a:srgbClr val="75A7B7"/>
          </a:solidFill>
        </p:grpSpPr>
        <p:sp>
          <p:nvSpPr>
            <p:cNvPr id="18" name="Google Shape;18;p2"/>
            <p:cNvSpPr/>
            <p:nvPr/>
          </p:nvSpPr>
          <p:spPr>
            <a:xfrm>
              <a:off x="7045932" y="1053607"/>
              <a:ext cx="435353" cy="441270"/>
            </a:xfrm>
            <a:custGeom>
              <a:avLst/>
              <a:gdLst/>
              <a:ahLst/>
              <a:cxnLst/>
              <a:rect l="l" t="t" r="r" b="b"/>
              <a:pathLst>
                <a:path w="15009" h="15213" extrusionOk="0">
                  <a:moveTo>
                    <a:pt x="5163" y="1539"/>
                  </a:moveTo>
                  <a:cubicBezTo>
                    <a:pt x="5552" y="1539"/>
                    <a:pt x="5739" y="1815"/>
                    <a:pt x="5999" y="2079"/>
                  </a:cubicBezTo>
                  <a:cubicBezTo>
                    <a:pt x="5389" y="2490"/>
                    <a:pt x="4782" y="2904"/>
                    <a:pt x="4178" y="3325"/>
                  </a:cubicBezTo>
                  <a:cubicBezTo>
                    <a:pt x="3981" y="3463"/>
                    <a:pt x="3787" y="3603"/>
                    <a:pt x="3591" y="3741"/>
                  </a:cubicBezTo>
                  <a:cubicBezTo>
                    <a:pt x="3589" y="3729"/>
                    <a:pt x="3584" y="3717"/>
                    <a:pt x="3577" y="3705"/>
                  </a:cubicBezTo>
                  <a:cubicBezTo>
                    <a:pt x="3518" y="3607"/>
                    <a:pt x="3432" y="3510"/>
                    <a:pt x="3382" y="3409"/>
                  </a:cubicBezTo>
                  <a:cubicBezTo>
                    <a:pt x="3277" y="3190"/>
                    <a:pt x="3264" y="2763"/>
                    <a:pt x="3399" y="2545"/>
                  </a:cubicBezTo>
                  <a:cubicBezTo>
                    <a:pt x="3540" y="2318"/>
                    <a:pt x="4001" y="2112"/>
                    <a:pt x="4211" y="1973"/>
                  </a:cubicBezTo>
                  <a:cubicBezTo>
                    <a:pt x="4528" y="1764"/>
                    <a:pt x="4764" y="1545"/>
                    <a:pt x="5150" y="1539"/>
                  </a:cubicBezTo>
                  <a:cubicBezTo>
                    <a:pt x="5155" y="1539"/>
                    <a:pt x="5159" y="1539"/>
                    <a:pt x="5163" y="1539"/>
                  </a:cubicBezTo>
                  <a:close/>
                  <a:moveTo>
                    <a:pt x="5257" y="717"/>
                  </a:moveTo>
                  <a:cubicBezTo>
                    <a:pt x="5805" y="717"/>
                    <a:pt x="6193" y="1337"/>
                    <a:pt x="6507" y="1736"/>
                  </a:cubicBezTo>
                  <a:cubicBezTo>
                    <a:pt x="6417" y="1797"/>
                    <a:pt x="6328" y="1857"/>
                    <a:pt x="6238" y="1917"/>
                  </a:cubicBezTo>
                  <a:cubicBezTo>
                    <a:pt x="5989" y="1616"/>
                    <a:pt x="5607" y="1145"/>
                    <a:pt x="5186" y="1145"/>
                  </a:cubicBezTo>
                  <a:cubicBezTo>
                    <a:pt x="5161" y="1145"/>
                    <a:pt x="5137" y="1147"/>
                    <a:pt x="5112" y="1150"/>
                  </a:cubicBezTo>
                  <a:cubicBezTo>
                    <a:pt x="4629" y="1216"/>
                    <a:pt x="4098" y="1728"/>
                    <a:pt x="3703" y="1986"/>
                  </a:cubicBezTo>
                  <a:cubicBezTo>
                    <a:pt x="2957" y="2475"/>
                    <a:pt x="2638" y="3149"/>
                    <a:pt x="3406" y="3836"/>
                  </a:cubicBezTo>
                  <a:cubicBezTo>
                    <a:pt x="3415" y="3844"/>
                    <a:pt x="3423" y="3848"/>
                    <a:pt x="3433" y="3853"/>
                  </a:cubicBezTo>
                  <a:cubicBezTo>
                    <a:pt x="3296" y="3950"/>
                    <a:pt x="3159" y="4045"/>
                    <a:pt x="3024" y="4142"/>
                  </a:cubicBezTo>
                  <a:cubicBezTo>
                    <a:pt x="2751" y="3693"/>
                    <a:pt x="2226" y="3060"/>
                    <a:pt x="2619" y="2533"/>
                  </a:cubicBezTo>
                  <a:cubicBezTo>
                    <a:pt x="2933" y="2113"/>
                    <a:pt x="3514" y="1793"/>
                    <a:pt x="3938" y="1490"/>
                  </a:cubicBezTo>
                  <a:cubicBezTo>
                    <a:pt x="4245" y="1270"/>
                    <a:pt x="4701" y="833"/>
                    <a:pt x="5069" y="741"/>
                  </a:cubicBezTo>
                  <a:cubicBezTo>
                    <a:pt x="5134" y="725"/>
                    <a:pt x="5196" y="717"/>
                    <a:pt x="5257" y="717"/>
                  </a:cubicBezTo>
                  <a:close/>
                  <a:moveTo>
                    <a:pt x="704" y="6567"/>
                  </a:moveTo>
                  <a:cubicBezTo>
                    <a:pt x="745" y="6567"/>
                    <a:pt x="790" y="6619"/>
                    <a:pt x="838" y="6724"/>
                  </a:cubicBezTo>
                  <a:cubicBezTo>
                    <a:pt x="720" y="6949"/>
                    <a:pt x="637" y="7189"/>
                    <a:pt x="583" y="7435"/>
                  </a:cubicBezTo>
                  <a:cubicBezTo>
                    <a:pt x="510" y="7166"/>
                    <a:pt x="492" y="6924"/>
                    <a:pt x="580" y="6761"/>
                  </a:cubicBezTo>
                  <a:cubicBezTo>
                    <a:pt x="617" y="6632"/>
                    <a:pt x="658" y="6567"/>
                    <a:pt x="704" y="6567"/>
                  </a:cubicBezTo>
                  <a:close/>
                  <a:moveTo>
                    <a:pt x="880" y="6829"/>
                  </a:moveTo>
                  <a:cubicBezTo>
                    <a:pt x="893" y="6865"/>
                    <a:pt x="908" y="6905"/>
                    <a:pt x="921" y="6950"/>
                  </a:cubicBezTo>
                  <a:cubicBezTo>
                    <a:pt x="989" y="7059"/>
                    <a:pt x="1056" y="7167"/>
                    <a:pt x="1124" y="7277"/>
                  </a:cubicBezTo>
                  <a:cubicBezTo>
                    <a:pt x="1061" y="7418"/>
                    <a:pt x="1005" y="7563"/>
                    <a:pt x="947" y="7707"/>
                  </a:cubicBezTo>
                  <a:cubicBezTo>
                    <a:pt x="902" y="7819"/>
                    <a:pt x="835" y="7941"/>
                    <a:pt x="815" y="8066"/>
                  </a:cubicBezTo>
                  <a:cubicBezTo>
                    <a:pt x="739" y="7893"/>
                    <a:pt x="669" y="7717"/>
                    <a:pt x="615" y="7549"/>
                  </a:cubicBezTo>
                  <a:cubicBezTo>
                    <a:pt x="681" y="7298"/>
                    <a:pt x="770" y="7061"/>
                    <a:pt x="880" y="6829"/>
                  </a:cubicBezTo>
                  <a:close/>
                  <a:moveTo>
                    <a:pt x="8484" y="5838"/>
                  </a:moveTo>
                  <a:cubicBezTo>
                    <a:pt x="8586" y="5838"/>
                    <a:pt x="8698" y="5874"/>
                    <a:pt x="8830" y="5958"/>
                  </a:cubicBezTo>
                  <a:cubicBezTo>
                    <a:pt x="9103" y="6132"/>
                    <a:pt x="9341" y="6437"/>
                    <a:pt x="9532" y="6688"/>
                  </a:cubicBezTo>
                  <a:cubicBezTo>
                    <a:pt x="9562" y="6729"/>
                    <a:pt x="9600" y="6749"/>
                    <a:pt x="9637" y="6754"/>
                  </a:cubicBezTo>
                  <a:cubicBezTo>
                    <a:pt x="9635" y="6759"/>
                    <a:pt x="9630" y="6764"/>
                    <a:pt x="9629" y="6770"/>
                  </a:cubicBezTo>
                  <a:cubicBezTo>
                    <a:pt x="9530" y="7142"/>
                    <a:pt x="9095" y="7422"/>
                    <a:pt x="8815" y="7668"/>
                  </a:cubicBezTo>
                  <a:cubicBezTo>
                    <a:pt x="8618" y="7842"/>
                    <a:pt x="8283" y="8143"/>
                    <a:pt x="7964" y="8185"/>
                  </a:cubicBezTo>
                  <a:cubicBezTo>
                    <a:pt x="7933" y="8170"/>
                    <a:pt x="7900" y="8154"/>
                    <a:pt x="7869" y="8139"/>
                  </a:cubicBezTo>
                  <a:cubicBezTo>
                    <a:pt x="7822" y="8118"/>
                    <a:pt x="7775" y="8097"/>
                    <a:pt x="7728" y="8078"/>
                  </a:cubicBezTo>
                  <a:cubicBezTo>
                    <a:pt x="7644" y="7897"/>
                    <a:pt x="7461" y="7758"/>
                    <a:pt x="7329" y="7610"/>
                  </a:cubicBezTo>
                  <a:cubicBezTo>
                    <a:pt x="7188" y="7450"/>
                    <a:pt x="7049" y="7287"/>
                    <a:pt x="6910" y="7123"/>
                  </a:cubicBezTo>
                  <a:cubicBezTo>
                    <a:pt x="6928" y="6660"/>
                    <a:pt x="7650" y="6451"/>
                    <a:pt x="7941" y="6161"/>
                  </a:cubicBezTo>
                  <a:cubicBezTo>
                    <a:pt x="8127" y="5976"/>
                    <a:pt x="8285" y="5838"/>
                    <a:pt x="8484" y="5838"/>
                  </a:cubicBezTo>
                  <a:close/>
                  <a:moveTo>
                    <a:pt x="1191" y="7386"/>
                  </a:moveTo>
                  <a:cubicBezTo>
                    <a:pt x="1206" y="7409"/>
                    <a:pt x="1219" y="7430"/>
                    <a:pt x="1234" y="7453"/>
                  </a:cubicBezTo>
                  <a:cubicBezTo>
                    <a:pt x="1275" y="7520"/>
                    <a:pt x="1317" y="7586"/>
                    <a:pt x="1358" y="7653"/>
                  </a:cubicBezTo>
                  <a:cubicBezTo>
                    <a:pt x="1356" y="7656"/>
                    <a:pt x="1353" y="7659"/>
                    <a:pt x="1352" y="7664"/>
                  </a:cubicBezTo>
                  <a:cubicBezTo>
                    <a:pt x="1289" y="7829"/>
                    <a:pt x="1236" y="7997"/>
                    <a:pt x="1181" y="8165"/>
                  </a:cubicBezTo>
                  <a:cubicBezTo>
                    <a:pt x="1135" y="8301"/>
                    <a:pt x="1072" y="8440"/>
                    <a:pt x="1057" y="8584"/>
                  </a:cubicBezTo>
                  <a:cubicBezTo>
                    <a:pt x="986" y="8439"/>
                    <a:pt x="909" y="8280"/>
                    <a:pt x="836" y="8115"/>
                  </a:cubicBezTo>
                  <a:cubicBezTo>
                    <a:pt x="836" y="8114"/>
                    <a:pt x="838" y="8113"/>
                    <a:pt x="838" y="8112"/>
                  </a:cubicBezTo>
                  <a:cubicBezTo>
                    <a:pt x="839" y="8108"/>
                    <a:pt x="836" y="8107"/>
                    <a:pt x="835" y="8104"/>
                  </a:cubicBezTo>
                  <a:lnTo>
                    <a:pt x="835" y="8104"/>
                  </a:lnTo>
                  <a:cubicBezTo>
                    <a:pt x="840" y="8105"/>
                    <a:pt x="844" y="8106"/>
                    <a:pt x="848" y="8106"/>
                  </a:cubicBezTo>
                  <a:cubicBezTo>
                    <a:pt x="858" y="8106"/>
                    <a:pt x="866" y="8102"/>
                    <a:pt x="873" y="8092"/>
                  </a:cubicBezTo>
                  <a:cubicBezTo>
                    <a:pt x="891" y="8055"/>
                    <a:pt x="909" y="8016"/>
                    <a:pt x="928" y="7978"/>
                  </a:cubicBezTo>
                  <a:cubicBezTo>
                    <a:pt x="964" y="7899"/>
                    <a:pt x="998" y="7821"/>
                    <a:pt x="1033" y="7743"/>
                  </a:cubicBezTo>
                  <a:cubicBezTo>
                    <a:pt x="1086" y="7624"/>
                    <a:pt x="1141" y="7505"/>
                    <a:pt x="1191" y="7386"/>
                  </a:cubicBezTo>
                  <a:close/>
                  <a:moveTo>
                    <a:pt x="1433" y="7772"/>
                  </a:moveTo>
                  <a:cubicBezTo>
                    <a:pt x="1525" y="7917"/>
                    <a:pt x="1615" y="8062"/>
                    <a:pt x="1706" y="8207"/>
                  </a:cubicBezTo>
                  <a:cubicBezTo>
                    <a:pt x="1704" y="8211"/>
                    <a:pt x="1701" y="8213"/>
                    <a:pt x="1700" y="8217"/>
                  </a:cubicBezTo>
                  <a:cubicBezTo>
                    <a:pt x="1619" y="8429"/>
                    <a:pt x="1554" y="8648"/>
                    <a:pt x="1479" y="8863"/>
                  </a:cubicBezTo>
                  <a:cubicBezTo>
                    <a:pt x="1447" y="8955"/>
                    <a:pt x="1416" y="9048"/>
                    <a:pt x="1385" y="9139"/>
                  </a:cubicBezTo>
                  <a:cubicBezTo>
                    <a:pt x="1381" y="9148"/>
                    <a:pt x="1370" y="9184"/>
                    <a:pt x="1358" y="9228"/>
                  </a:cubicBezTo>
                  <a:cubicBezTo>
                    <a:pt x="1334" y="9171"/>
                    <a:pt x="1310" y="9115"/>
                    <a:pt x="1286" y="9058"/>
                  </a:cubicBezTo>
                  <a:cubicBezTo>
                    <a:pt x="1240" y="8950"/>
                    <a:pt x="1164" y="8799"/>
                    <a:pt x="1078" y="8625"/>
                  </a:cubicBezTo>
                  <a:cubicBezTo>
                    <a:pt x="1082" y="8624"/>
                    <a:pt x="1085" y="8621"/>
                    <a:pt x="1088" y="8619"/>
                  </a:cubicBezTo>
                  <a:cubicBezTo>
                    <a:pt x="1178" y="8494"/>
                    <a:pt x="1219" y="8334"/>
                    <a:pt x="1275" y="8190"/>
                  </a:cubicBezTo>
                  <a:cubicBezTo>
                    <a:pt x="1328" y="8051"/>
                    <a:pt x="1382" y="7912"/>
                    <a:pt x="1433" y="7772"/>
                  </a:cubicBezTo>
                  <a:close/>
                  <a:moveTo>
                    <a:pt x="1784" y="8331"/>
                  </a:moveTo>
                  <a:cubicBezTo>
                    <a:pt x="1811" y="8374"/>
                    <a:pt x="1838" y="8416"/>
                    <a:pt x="1863" y="8457"/>
                  </a:cubicBezTo>
                  <a:cubicBezTo>
                    <a:pt x="1937" y="8574"/>
                    <a:pt x="2009" y="8690"/>
                    <a:pt x="2083" y="8807"/>
                  </a:cubicBezTo>
                  <a:cubicBezTo>
                    <a:pt x="1952" y="9193"/>
                    <a:pt x="1813" y="9573"/>
                    <a:pt x="1668" y="9952"/>
                  </a:cubicBezTo>
                  <a:cubicBezTo>
                    <a:pt x="1583" y="9754"/>
                    <a:pt x="1498" y="9555"/>
                    <a:pt x="1414" y="9356"/>
                  </a:cubicBezTo>
                  <a:cubicBezTo>
                    <a:pt x="1478" y="9223"/>
                    <a:pt x="1519" y="9067"/>
                    <a:pt x="1568" y="8938"/>
                  </a:cubicBezTo>
                  <a:cubicBezTo>
                    <a:pt x="1643" y="8737"/>
                    <a:pt x="1719" y="8537"/>
                    <a:pt x="1784" y="8331"/>
                  </a:cubicBezTo>
                  <a:close/>
                  <a:moveTo>
                    <a:pt x="9346" y="247"/>
                  </a:moveTo>
                  <a:cubicBezTo>
                    <a:pt x="10114" y="247"/>
                    <a:pt x="10906" y="1183"/>
                    <a:pt x="11400" y="1689"/>
                  </a:cubicBezTo>
                  <a:cubicBezTo>
                    <a:pt x="11611" y="1906"/>
                    <a:pt x="12650" y="3287"/>
                    <a:pt x="12811" y="3287"/>
                  </a:cubicBezTo>
                  <a:cubicBezTo>
                    <a:pt x="12814" y="3287"/>
                    <a:pt x="12816" y="3286"/>
                    <a:pt x="12818" y="3286"/>
                  </a:cubicBezTo>
                  <a:lnTo>
                    <a:pt x="12818" y="3286"/>
                  </a:lnTo>
                  <a:cubicBezTo>
                    <a:pt x="12781" y="3298"/>
                    <a:pt x="12755" y="3322"/>
                    <a:pt x="12737" y="3351"/>
                  </a:cubicBezTo>
                  <a:cubicBezTo>
                    <a:pt x="12731" y="3353"/>
                    <a:pt x="12725" y="3354"/>
                    <a:pt x="12719" y="3358"/>
                  </a:cubicBezTo>
                  <a:cubicBezTo>
                    <a:pt x="11523" y="4097"/>
                    <a:pt x="10353" y="5063"/>
                    <a:pt x="9356" y="6052"/>
                  </a:cubicBezTo>
                  <a:cubicBezTo>
                    <a:pt x="9089" y="5786"/>
                    <a:pt x="8793" y="5580"/>
                    <a:pt x="8480" y="5580"/>
                  </a:cubicBezTo>
                  <a:cubicBezTo>
                    <a:pt x="8281" y="5580"/>
                    <a:pt x="8074" y="5664"/>
                    <a:pt x="7863" y="5870"/>
                  </a:cubicBezTo>
                  <a:cubicBezTo>
                    <a:pt x="7568" y="6159"/>
                    <a:pt x="7068" y="6313"/>
                    <a:pt x="6834" y="6648"/>
                  </a:cubicBezTo>
                  <a:cubicBezTo>
                    <a:pt x="6743" y="6778"/>
                    <a:pt x="6701" y="6924"/>
                    <a:pt x="6723" y="7060"/>
                  </a:cubicBezTo>
                  <a:cubicBezTo>
                    <a:pt x="6699" y="7086"/>
                    <a:pt x="6688" y="7125"/>
                    <a:pt x="6708" y="7162"/>
                  </a:cubicBezTo>
                  <a:cubicBezTo>
                    <a:pt x="6807" y="7334"/>
                    <a:pt x="6920" y="7498"/>
                    <a:pt x="7039" y="7656"/>
                  </a:cubicBezTo>
                  <a:cubicBezTo>
                    <a:pt x="5813" y="8534"/>
                    <a:pt x="4602" y="9446"/>
                    <a:pt x="3484" y="10461"/>
                  </a:cubicBezTo>
                  <a:cubicBezTo>
                    <a:pt x="3408" y="10340"/>
                    <a:pt x="3330" y="10219"/>
                    <a:pt x="3254" y="10097"/>
                  </a:cubicBezTo>
                  <a:cubicBezTo>
                    <a:pt x="3915" y="9464"/>
                    <a:pt x="4595" y="8853"/>
                    <a:pt x="5289" y="8255"/>
                  </a:cubicBezTo>
                  <a:cubicBezTo>
                    <a:pt x="5315" y="8233"/>
                    <a:pt x="5291" y="8200"/>
                    <a:pt x="5264" y="8200"/>
                  </a:cubicBezTo>
                  <a:cubicBezTo>
                    <a:pt x="5257" y="8200"/>
                    <a:pt x="5249" y="8203"/>
                    <a:pt x="5242" y="8208"/>
                  </a:cubicBezTo>
                  <a:cubicBezTo>
                    <a:pt x="4533" y="8782"/>
                    <a:pt x="3863" y="9399"/>
                    <a:pt x="3223" y="10048"/>
                  </a:cubicBezTo>
                  <a:cubicBezTo>
                    <a:pt x="3152" y="9936"/>
                    <a:pt x="3082" y="9825"/>
                    <a:pt x="3011" y="9715"/>
                  </a:cubicBezTo>
                  <a:cubicBezTo>
                    <a:pt x="3363" y="9493"/>
                    <a:pt x="3687" y="9225"/>
                    <a:pt x="3973" y="8926"/>
                  </a:cubicBezTo>
                  <a:cubicBezTo>
                    <a:pt x="3992" y="8905"/>
                    <a:pt x="3974" y="8878"/>
                    <a:pt x="3952" y="8878"/>
                  </a:cubicBezTo>
                  <a:cubicBezTo>
                    <a:pt x="3946" y="8878"/>
                    <a:pt x="3939" y="8880"/>
                    <a:pt x="3933" y="8886"/>
                  </a:cubicBezTo>
                  <a:cubicBezTo>
                    <a:pt x="3633" y="9171"/>
                    <a:pt x="3316" y="9427"/>
                    <a:pt x="2981" y="9667"/>
                  </a:cubicBezTo>
                  <a:cubicBezTo>
                    <a:pt x="2905" y="9548"/>
                    <a:pt x="2829" y="9428"/>
                    <a:pt x="2753" y="9307"/>
                  </a:cubicBezTo>
                  <a:cubicBezTo>
                    <a:pt x="3358" y="8853"/>
                    <a:pt x="3935" y="8350"/>
                    <a:pt x="4479" y="7825"/>
                  </a:cubicBezTo>
                  <a:cubicBezTo>
                    <a:pt x="4502" y="7804"/>
                    <a:pt x="4480" y="7772"/>
                    <a:pt x="4455" y="7772"/>
                  </a:cubicBezTo>
                  <a:cubicBezTo>
                    <a:pt x="4448" y="7772"/>
                    <a:pt x="4441" y="7775"/>
                    <a:pt x="4434" y="7781"/>
                  </a:cubicBezTo>
                  <a:cubicBezTo>
                    <a:pt x="3863" y="8272"/>
                    <a:pt x="3288" y="8763"/>
                    <a:pt x="2726" y="9265"/>
                  </a:cubicBezTo>
                  <a:cubicBezTo>
                    <a:pt x="2683" y="9196"/>
                    <a:pt x="2640" y="9127"/>
                    <a:pt x="2596" y="9058"/>
                  </a:cubicBezTo>
                  <a:cubicBezTo>
                    <a:pt x="2563" y="9007"/>
                    <a:pt x="2530" y="8953"/>
                    <a:pt x="2497" y="8900"/>
                  </a:cubicBezTo>
                  <a:cubicBezTo>
                    <a:pt x="2859" y="8627"/>
                    <a:pt x="3208" y="8335"/>
                    <a:pt x="3557" y="8045"/>
                  </a:cubicBezTo>
                  <a:cubicBezTo>
                    <a:pt x="3583" y="8024"/>
                    <a:pt x="3560" y="7992"/>
                    <a:pt x="3533" y="7992"/>
                  </a:cubicBezTo>
                  <a:cubicBezTo>
                    <a:pt x="3526" y="7992"/>
                    <a:pt x="3518" y="7994"/>
                    <a:pt x="3511" y="7999"/>
                  </a:cubicBezTo>
                  <a:cubicBezTo>
                    <a:pt x="3159" y="8276"/>
                    <a:pt x="2804" y="8554"/>
                    <a:pt x="2463" y="8847"/>
                  </a:cubicBezTo>
                  <a:cubicBezTo>
                    <a:pt x="2381" y="8715"/>
                    <a:pt x="2299" y="8584"/>
                    <a:pt x="2217" y="8452"/>
                  </a:cubicBezTo>
                  <a:cubicBezTo>
                    <a:pt x="2941" y="7914"/>
                    <a:pt x="3629" y="7323"/>
                    <a:pt x="4275" y="6693"/>
                  </a:cubicBezTo>
                  <a:cubicBezTo>
                    <a:pt x="4298" y="6670"/>
                    <a:pt x="4276" y="6639"/>
                    <a:pt x="4251" y="6639"/>
                  </a:cubicBezTo>
                  <a:cubicBezTo>
                    <a:pt x="4244" y="6639"/>
                    <a:pt x="4237" y="6642"/>
                    <a:pt x="4230" y="6648"/>
                  </a:cubicBezTo>
                  <a:cubicBezTo>
                    <a:pt x="3560" y="7246"/>
                    <a:pt x="2876" y="7828"/>
                    <a:pt x="2185" y="8401"/>
                  </a:cubicBezTo>
                  <a:cubicBezTo>
                    <a:pt x="2111" y="8281"/>
                    <a:pt x="2034" y="8160"/>
                    <a:pt x="1958" y="8038"/>
                  </a:cubicBezTo>
                  <a:cubicBezTo>
                    <a:pt x="2316" y="7754"/>
                    <a:pt x="2660" y="7453"/>
                    <a:pt x="2999" y="7148"/>
                  </a:cubicBezTo>
                  <a:cubicBezTo>
                    <a:pt x="3018" y="7131"/>
                    <a:pt x="3000" y="7105"/>
                    <a:pt x="2980" y="7105"/>
                  </a:cubicBezTo>
                  <a:cubicBezTo>
                    <a:pt x="2974" y="7105"/>
                    <a:pt x="2968" y="7107"/>
                    <a:pt x="2963" y="7112"/>
                  </a:cubicBezTo>
                  <a:cubicBezTo>
                    <a:pt x="2612" y="7397"/>
                    <a:pt x="2264" y="7688"/>
                    <a:pt x="1931" y="7992"/>
                  </a:cubicBezTo>
                  <a:cubicBezTo>
                    <a:pt x="1865" y="7888"/>
                    <a:pt x="1800" y="7784"/>
                    <a:pt x="1735" y="7679"/>
                  </a:cubicBezTo>
                  <a:cubicBezTo>
                    <a:pt x="2327" y="7216"/>
                    <a:pt x="2915" y="6732"/>
                    <a:pt x="3474" y="6229"/>
                  </a:cubicBezTo>
                  <a:cubicBezTo>
                    <a:pt x="3500" y="6206"/>
                    <a:pt x="3475" y="6163"/>
                    <a:pt x="3447" y="6163"/>
                  </a:cubicBezTo>
                  <a:cubicBezTo>
                    <a:pt x="3441" y="6163"/>
                    <a:pt x="3434" y="6165"/>
                    <a:pt x="3428" y="6170"/>
                  </a:cubicBezTo>
                  <a:cubicBezTo>
                    <a:pt x="2835" y="6629"/>
                    <a:pt x="2257" y="7118"/>
                    <a:pt x="1695" y="7615"/>
                  </a:cubicBezTo>
                  <a:cubicBezTo>
                    <a:pt x="1624" y="7503"/>
                    <a:pt x="1555" y="7389"/>
                    <a:pt x="1483" y="7277"/>
                  </a:cubicBezTo>
                  <a:cubicBezTo>
                    <a:pt x="2367" y="6583"/>
                    <a:pt x="3295" y="5869"/>
                    <a:pt x="4085" y="5071"/>
                  </a:cubicBezTo>
                  <a:cubicBezTo>
                    <a:pt x="4105" y="5050"/>
                    <a:pt x="4087" y="5015"/>
                    <a:pt x="4063" y="5015"/>
                  </a:cubicBezTo>
                  <a:cubicBezTo>
                    <a:pt x="4058" y="5015"/>
                    <a:pt x="4052" y="5017"/>
                    <a:pt x="4046" y="5021"/>
                  </a:cubicBezTo>
                  <a:cubicBezTo>
                    <a:pt x="3133" y="5671"/>
                    <a:pt x="2278" y="6470"/>
                    <a:pt x="1451" y="7230"/>
                  </a:cubicBezTo>
                  <a:cubicBezTo>
                    <a:pt x="1369" y="7104"/>
                    <a:pt x="1288" y="6979"/>
                    <a:pt x="1205" y="6854"/>
                  </a:cubicBezTo>
                  <a:cubicBezTo>
                    <a:pt x="1444" y="6656"/>
                    <a:pt x="1679" y="6452"/>
                    <a:pt x="1925" y="6260"/>
                  </a:cubicBezTo>
                  <a:cubicBezTo>
                    <a:pt x="2185" y="6056"/>
                    <a:pt x="2479" y="5877"/>
                    <a:pt x="2722" y="5652"/>
                  </a:cubicBezTo>
                  <a:cubicBezTo>
                    <a:pt x="2745" y="5629"/>
                    <a:pt x="2723" y="5598"/>
                    <a:pt x="2697" y="5598"/>
                  </a:cubicBezTo>
                  <a:cubicBezTo>
                    <a:pt x="2692" y="5598"/>
                    <a:pt x="2688" y="5599"/>
                    <a:pt x="2683" y="5601"/>
                  </a:cubicBezTo>
                  <a:cubicBezTo>
                    <a:pt x="2136" y="5870"/>
                    <a:pt x="1600" y="6360"/>
                    <a:pt x="1169" y="6801"/>
                  </a:cubicBezTo>
                  <a:cubicBezTo>
                    <a:pt x="1142" y="6761"/>
                    <a:pt x="1115" y="6720"/>
                    <a:pt x="1088" y="6681"/>
                  </a:cubicBezTo>
                  <a:cubicBezTo>
                    <a:pt x="1033" y="6602"/>
                    <a:pt x="967" y="6507"/>
                    <a:pt x="891" y="6421"/>
                  </a:cubicBezTo>
                  <a:cubicBezTo>
                    <a:pt x="1871" y="6004"/>
                    <a:pt x="2768" y="5190"/>
                    <a:pt x="3539" y="4473"/>
                  </a:cubicBezTo>
                  <a:cubicBezTo>
                    <a:pt x="3562" y="4451"/>
                    <a:pt x="3541" y="4412"/>
                    <a:pt x="3514" y="4412"/>
                  </a:cubicBezTo>
                  <a:cubicBezTo>
                    <a:pt x="3508" y="4412"/>
                    <a:pt x="3503" y="4413"/>
                    <a:pt x="3497" y="4417"/>
                  </a:cubicBezTo>
                  <a:cubicBezTo>
                    <a:pt x="2609" y="5067"/>
                    <a:pt x="1850" y="5887"/>
                    <a:pt x="851" y="6374"/>
                  </a:cubicBezTo>
                  <a:cubicBezTo>
                    <a:pt x="850" y="6375"/>
                    <a:pt x="850" y="6376"/>
                    <a:pt x="848" y="6376"/>
                  </a:cubicBezTo>
                  <a:cubicBezTo>
                    <a:pt x="790" y="6317"/>
                    <a:pt x="728" y="6266"/>
                    <a:pt x="660" y="6232"/>
                  </a:cubicBezTo>
                  <a:cubicBezTo>
                    <a:pt x="1200" y="5705"/>
                    <a:pt x="1972" y="5275"/>
                    <a:pt x="2559" y="4850"/>
                  </a:cubicBezTo>
                  <a:cubicBezTo>
                    <a:pt x="3304" y="4312"/>
                    <a:pt x="4054" y="3781"/>
                    <a:pt x="4809" y="3258"/>
                  </a:cubicBezTo>
                  <a:cubicBezTo>
                    <a:pt x="6278" y="2239"/>
                    <a:pt x="7770" y="1249"/>
                    <a:pt x="9275" y="280"/>
                  </a:cubicBezTo>
                  <a:cubicBezTo>
                    <a:pt x="9288" y="271"/>
                    <a:pt x="9298" y="259"/>
                    <a:pt x="9307" y="248"/>
                  </a:cubicBezTo>
                  <a:cubicBezTo>
                    <a:pt x="9320" y="248"/>
                    <a:pt x="9333" y="247"/>
                    <a:pt x="9346" y="247"/>
                  </a:cubicBezTo>
                  <a:close/>
                  <a:moveTo>
                    <a:pt x="2153" y="8918"/>
                  </a:moveTo>
                  <a:cubicBezTo>
                    <a:pt x="2257" y="9084"/>
                    <a:pt x="2361" y="9251"/>
                    <a:pt x="2464" y="9416"/>
                  </a:cubicBezTo>
                  <a:cubicBezTo>
                    <a:pt x="2307" y="9841"/>
                    <a:pt x="2135" y="10283"/>
                    <a:pt x="1998" y="10723"/>
                  </a:cubicBezTo>
                  <a:cubicBezTo>
                    <a:pt x="1900" y="10493"/>
                    <a:pt x="1801" y="10264"/>
                    <a:pt x="1704" y="10034"/>
                  </a:cubicBezTo>
                  <a:cubicBezTo>
                    <a:pt x="1867" y="9668"/>
                    <a:pt x="2015" y="9295"/>
                    <a:pt x="2153" y="8918"/>
                  </a:cubicBezTo>
                  <a:close/>
                  <a:moveTo>
                    <a:pt x="2545" y="9545"/>
                  </a:moveTo>
                  <a:cubicBezTo>
                    <a:pt x="2614" y="9655"/>
                    <a:pt x="2684" y="9765"/>
                    <a:pt x="2753" y="9875"/>
                  </a:cubicBezTo>
                  <a:cubicBezTo>
                    <a:pt x="2503" y="10347"/>
                    <a:pt x="2376" y="10900"/>
                    <a:pt x="2303" y="11432"/>
                  </a:cubicBezTo>
                  <a:cubicBezTo>
                    <a:pt x="2274" y="11364"/>
                    <a:pt x="2245" y="11298"/>
                    <a:pt x="2216" y="11231"/>
                  </a:cubicBezTo>
                  <a:cubicBezTo>
                    <a:pt x="2166" y="11116"/>
                    <a:pt x="2118" y="11003"/>
                    <a:pt x="2069" y="10889"/>
                  </a:cubicBezTo>
                  <a:cubicBezTo>
                    <a:pt x="2272" y="10470"/>
                    <a:pt x="2427" y="9991"/>
                    <a:pt x="2545" y="9545"/>
                  </a:cubicBezTo>
                  <a:close/>
                  <a:moveTo>
                    <a:pt x="2815" y="9974"/>
                  </a:moveTo>
                  <a:cubicBezTo>
                    <a:pt x="2892" y="10096"/>
                    <a:pt x="2968" y="10218"/>
                    <a:pt x="3045" y="10340"/>
                  </a:cubicBezTo>
                  <a:cubicBezTo>
                    <a:pt x="3079" y="10394"/>
                    <a:pt x="3112" y="10447"/>
                    <a:pt x="3146" y="10500"/>
                  </a:cubicBezTo>
                  <a:cubicBezTo>
                    <a:pt x="3124" y="10502"/>
                    <a:pt x="3102" y="10514"/>
                    <a:pt x="3094" y="10540"/>
                  </a:cubicBezTo>
                  <a:cubicBezTo>
                    <a:pt x="2918" y="11049"/>
                    <a:pt x="2746" y="11561"/>
                    <a:pt x="2584" y="12074"/>
                  </a:cubicBezTo>
                  <a:cubicBezTo>
                    <a:pt x="2507" y="11898"/>
                    <a:pt x="2429" y="11723"/>
                    <a:pt x="2352" y="11546"/>
                  </a:cubicBezTo>
                  <a:cubicBezTo>
                    <a:pt x="2452" y="10996"/>
                    <a:pt x="2636" y="10498"/>
                    <a:pt x="2815" y="9974"/>
                  </a:cubicBezTo>
                  <a:close/>
                  <a:moveTo>
                    <a:pt x="3200" y="10589"/>
                  </a:moveTo>
                  <a:cubicBezTo>
                    <a:pt x="3316" y="10773"/>
                    <a:pt x="3432" y="10957"/>
                    <a:pt x="3548" y="11142"/>
                  </a:cubicBezTo>
                  <a:cubicBezTo>
                    <a:pt x="3539" y="11145"/>
                    <a:pt x="3531" y="11151"/>
                    <a:pt x="3526" y="11162"/>
                  </a:cubicBezTo>
                  <a:cubicBezTo>
                    <a:pt x="3284" y="11665"/>
                    <a:pt x="2989" y="12269"/>
                    <a:pt x="2916" y="12830"/>
                  </a:cubicBezTo>
                  <a:cubicBezTo>
                    <a:pt x="2822" y="12615"/>
                    <a:pt x="2728" y="12401"/>
                    <a:pt x="2633" y="12186"/>
                  </a:cubicBezTo>
                  <a:cubicBezTo>
                    <a:pt x="2832" y="11657"/>
                    <a:pt x="3018" y="11122"/>
                    <a:pt x="3200" y="10589"/>
                  </a:cubicBezTo>
                  <a:close/>
                  <a:moveTo>
                    <a:pt x="3611" y="11242"/>
                  </a:moveTo>
                  <a:cubicBezTo>
                    <a:pt x="3703" y="11391"/>
                    <a:pt x="3796" y="11538"/>
                    <a:pt x="3889" y="11686"/>
                  </a:cubicBezTo>
                  <a:cubicBezTo>
                    <a:pt x="3639" y="12282"/>
                    <a:pt x="3411" y="12898"/>
                    <a:pt x="3202" y="13509"/>
                  </a:cubicBezTo>
                  <a:cubicBezTo>
                    <a:pt x="3117" y="13299"/>
                    <a:pt x="3028" y="13090"/>
                    <a:pt x="2938" y="12882"/>
                  </a:cubicBezTo>
                  <a:cubicBezTo>
                    <a:pt x="3187" y="12353"/>
                    <a:pt x="3385" y="11785"/>
                    <a:pt x="3611" y="11242"/>
                  </a:cubicBezTo>
                  <a:close/>
                  <a:moveTo>
                    <a:pt x="12473" y="3876"/>
                  </a:moveTo>
                  <a:cubicBezTo>
                    <a:pt x="12869" y="4281"/>
                    <a:pt x="13124" y="4774"/>
                    <a:pt x="13467" y="5222"/>
                  </a:cubicBezTo>
                  <a:cubicBezTo>
                    <a:pt x="13836" y="5705"/>
                    <a:pt x="14241" y="6197"/>
                    <a:pt x="14695" y="6607"/>
                  </a:cubicBezTo>
                  <a:cubicBezTo>
                    <a:pt x="13352" y="8112"/>
                    <a:pt x="11713" y="9272"/>
                    <a:pt x="10095" y="10458"/>
                  </a:cubicBezTo>
                  <a:cubicBezTo>
                    <a:pt x="9399" y="10968"/>
                    <a:pt x="8707" y="11485"/>
                    <a:pt x="8049" y="12042"/>
                  </a:cubicBezTo>
                  <a:cubicBezTo>
                    <a:pt x="7266" y="12705"/>
                    <a:pt x="6573" y="13461"/>
                    <a:pt x="5737" y="14061"/>
                  </a:cubicBezTo>
                  <a:cubicBezTo>
                    <a:pt x="5685" y="13976"/>
                    <a:pt x="5632" y="13892"/>
                    <a:pt x="5580" y="13807"/>
                  </a:cubicBezTo>
                  <a:cubicBezTo>
                    <a:pt x="6457" y="13096"/>
                    <a:pt x="7306" y="12334"/>
                    <a:pt x="8110" y="11542"/>
                  </a:cubicBezTo>
                  <a:cubicBezTo>
                    <a:pt x="8138" y="11514"/>
                    <a:pt x="8112" y="11477"/>
                    <a:pt x="8082" y="11477"/>
                  </a:cubicBezTo>
                  <a:cubicBezTo>
                    <a:pt x="8073" y="11477"/>
                    <a:pt x="8064" y="11480"/>
                    <a:pt x="8056" y="11487"/>
                  </a:cubicBezTo>
                  <a:cubicBezTo>
                    <a:pt x="7220" y="12243"/>
                    <a:pt x="6383" y="12998"/>
                    <a:pt x="5549" y="13756"/>
                  </a:cubicBezTo>
                  <a:cubicBezTo>
                    <a:pt x="5461" y="13615"/>
                    <a:pt x="5374" y="13474"/>
                    <a:pt x="5286" y="13333"/>
                  </a:cubicBezTo>
                  <a:cubicBezTo>
                    <a:pt x="5747" y="12900"/>
                    <a:pt x="6229" y="12492"/>
                    <a:pt x="6722" y="12097"/>
                  </a:cubicBezTo>
                  <a:cubicBezTo>
                    <a:pt x="6742" y="12082"/>
                    <a:pt x="6723" y="12050"/>
                    <a:pt x="6703" y="12050"/>
                  </a:cubicBezTo>
                  <a:cubicBezTo>
                    <a:pt x="6699" y="12050"/>
                    <a:pt x="6694" y="12052"/>
                    <a:pt x="6690" y="12055"/>
                  </a:cubicBezTo>
                  <a:cubicBezTo>
                    <a:pt x="6181" y="12427"/>
                    <a:pt x="5706" y="12842"/>
                    <a:pt x="5255" y="13283"/>
                  </a:cubicBezTo>
                  <a:cubicBezTo>
                    <a:pt x="5153" y="13118"/>
                    <a:pt x="5050" y="12951"/>
                    <a:pt x="4946" y="12784"/>
                  </a:cubicBezTo>
                  <a:cubicBezTo>
                    <a:pt x="5382" y="12394"/>
                    <a:pt x="5845" y="12039"/>
                    <a:pt x="6336" y="11721"/>
                  </a:cubicBezTo>
                  <a:cubicBezTo>
                    <a:pt x="6360" y="11705"/>
                    <a:pt x="6346" y="11671"/>
                    <a:pt x="6323" y="11671"/>
                  </a:cubicBezTo>
                  <a:cubicBezTo>
                    <a:pt x="6319" y="11671"/>
                    <a:pt x="6314" y="11673"/>
                    <a:pt x="6310" y="11676"/>
                  </a:cubicBezTo>
                  <a:cubicBezTo>
                    <a:pt x="5807" y="11981"/>
                    <a:pt x="5346" y="12339"/>
                    <a:pt x="4920" y="12742"/>
                  </a:cubicBezTo>
                  <a:cubicBezTo>
                    <a:pt x="4798" y="12545"/>
                    <a:pt x="4674" y="12348"/>
                    <a:pt x="4550" y="12153"/>
                  </a:cubicBezTo>
                  <a:cubicBezTo>
                    <a:pt x="5161" y="11701"/>
                    <a:pt x="5754" y="11225"/>
                    <a:pt x="6342" y="10746"/>
                  </a:cubicBezTo>
                  <a:cubicBezTo>
                    <a:pt x="6361" y="10730"/>
                    <a:pt x="6343" y="10699"/>
                    <a:pt x="6323" y="10699"/>
                  </a:cubicBezTo>
                  <a:cubicBezTo>
                    <a:pt x="6318" y="10699"/>
                    <a:pt x="6314" y="10700"/>
                    <a:pt x="6310" y="10703"/>
                  </a:cubicBezTo>
                  <a:cubicBezTo>
                    <a:pt x="5708" y="11164"/>
                    <a:pt x="5108" y="11628"/>
                    <a:pt x="4528" y="12116"/>
                  </a:cubicBezTo>
                  <a:cubicBezTo>
                    <a:pt x="4410" y="11928"/>
                    <a:pt x="4292" y="11740"/>
                    <a:pt x="4173" y="11552"/>
                  </a:cubicBezTo>
                  <a:cubicBezTo>
                    <a:pt x="4666" y="11234"/>
                    <a:pt x="5143" y="10881"/>
                    <a:pt x="5588" y="10499"/>
                  </a:cubicBezTo>
                  <a:cubicBezTo>
                    <a:pt x="5608" y="10481"/>
                    <a:pt x="5589" y="10448"/>
                    <a:pt x="5567" y="10448"/>
                  </a:cubicBezTo>
                  <a:cubicBezTo>
                    <a:pt x="5562" y="10448"/>
                    <a:pt x="5557" y="10450"/>
                    <a:pt x="5553" y="10453"/>
                  </a:cubicBezTo>
                  <a:cubicBezTo>
                    <a:pt x="5085" y="10807"/>
                    <a:pt x="4618" y="11161"/>
                    <a:pt x="4147" y="11510"/>
                  </a:cubicBezTo>
                  <a:cubicBezTo>
                    <a:pt x="3961" y="11215"/>
                    <a:pt x="3776" y="10921"/>
                    <a:pt x="3589" y="10627"/>
                  </a:cubicBezTo>
                  <a:cubicBezTo>
                    <a:pt x="3597" y="10622"/>
                    <a:pt x="3606" y="10620"/>
                    <a:pt x="3614" y="10614"/>
                  </a:cubicBezTo>
                  <a:cubicBezTo>
                    <a:pt x="4795" y="9677"/>
                    <a:pt x="5963" y="8730"/>
                    <a:pt x="7189" y="7852"/>
                  </a:cubicBezTo>
                  <a:cubicBezTo>
                    <a:pt x="7283" y="7974"/>
                    <a:pt x="7386" y="8106"/>
                    <a:pt x="7511" y="8188"/>
                  </a:cubicBezTo>
                  <a:cubicBezTo>
                    <a:pt x="7586" y="8376"/>
                    <a:pt x="7726" y="8454"/>
                    <a:pt x="7903" y="8454"/>
                  </a:cubicBezTo>
                  <a:cubicBezTo>
                    <a:pt x="8594" y="8454"/>
                    <a:pt x="9845" y="7253"/>
                    <a:pt x="9903" y="6807"/>
                  </a:cubicBezTo>
                  <a:cubicBezTo>
                    <a:pt x="9914" y="6726"/>
                    <a:pt x="9853" y="6681"/>
                    <a:pt x="9786" y="6673"/>
                  </a:cubicBezTo>
                  <a:cubicBezTo>
                    <a:pt x="9808" y="6627"/>
                    <a:pt x="9808" y="6568"/>
                    <a:pt x="9761" y="6511"/>
                  </a:cubicBezTo>
                  <a:cubicBezTo>
                    <a:pt x="9673" y="6403"/>
                    <a:pt x="9580" y="6292"/>
                    <a:pt x="9482" y="6187"/>
                  </a:cubicBezTo>
                  <a:cubicBezTo>
                    <a:pt x="10502" y="5456"/>
                    <a:pt x="11481" y="4650"/>
                    <a:pt x="12473" y="3876"/>
                  </a:cubicBezTo>
                  <a:close/>
                  <a:moveTo>
                    <a:pt x="5126" y="13641"/>
                  </a:moveTo>
                  <a:cubicBezTo>
                    <a:pt x="5236" y="13811"/>
                    <a:pt x="5344" y="13982"/>
                    <a:pt x="5455" y="14153"/>
                  </a:cubicBezTo>
                  <a:cubicBezTo>
                    <a:pt x="5245" y="14154"/>
                    <a:pt x="5026" y="14184"/>
                    <a:pt x="4813" y="14241"/>
                  </a:cubicBezTo>
                  <a:cubicBezTo>
                    <a:pt x="4924" y="14044"/>
                    <a:pt x="5038" y="13845"/>
                    <a:pt x="5126" y="13641"/>
                  </a:cubicBezTo>
                  <a:close/>
                  <a:moveTo>
                    <a:pt x="4754" y="13057"/>
                  </a:moveTo>
                  <a:cubicBezTo>
                    <a:pt x="4859" y="13223"/>
                    <a:pt x="4966" y="13388"/>
                    <a:pt x="5072" y="13555"/>
                  </a:cubicBezTo>
                  <a:cubicBezTo>
                    <a:pt x="5063" y="13558"/>
                    <a:pt x="5056" y="13563"/>
                    <a:pt x="5050" y="13572"/>
                  </a:cubicBezTo>
                  <a:cubicBezTo>
                    <a:pt x="4918" y="13790"/>
                    <a:pt x="4816" y="14035"/>
                    <a:pt x="4708" y="14270"/>
                  </a:cubicBezTo>
                  <a:cubicBezTo>
                    <a:pt x="4482" y="14340"/>
                    <a:pt x="4267" y="14441"/>
                    <a:pt x="4080" y="14577"/>
                  </a:cubicBezTo>
                  <a:cubicBezTo>
                    <a:pt x="4340" y="14089"/>
                    <a:pt x="4574" y="13561"/>
                    <a:pt x="4754" y="13057"/>
                  </a:cubicBezTo>
                  <a:close/>
                  <a:moveTo>
                    <a:pt x="3966" y="11807"/>
                  </a:moveTo>
                  <a:cubicBezTo>
                    <a:pt x="4066" y="11968"/>
                    <a:pt x="4168" y="12128"/>
                    <a:pt x="4269" y="12290"/>
                  </a:cubicBezTo>
                  <a:cubicBezTo>
                    <a:pt x="3974" y="12881"/>
                    <a:pt x="3749" y="13531"/>
                    <a:pt x="3510" y="14143"/>
                  </a:cubicBezTo>
                  <a:cubicBezTo>
                    <a:pt x="3501" y="14166"/>
                    <a:pt x="3524" y="14185"/>
                    <a:pt x="3546" y="14185"/>
                  </a:cubicBezTo>
                  <a:cubicBezTo>
                    <a:pt x="3556" y="14185"/>
                    <a:pt x="3567" y="14180"/>
                    <a:pt x="3572" y="14168"/>
                  </a:cubicBezTo>
                  <a:cubicBezTo>
                    <a:pt x="3828" y="13589"/>
                    <a:pt x="4123" y="12993"/>
                    <a:pt x="4332" y="12389"/>
                  </a:cubicBezTo>
                  <a:cubicBezTo>
                    <a:pt x="4451" y="12579"/>
                    <a:pt x="4572" y="12770"/>
                    <a:pt x="4693" y="12959"/>
                  </a:cubicBezTo>
                  <a:cubicBezTo>
                    <a:pt x="4389" y="13516"/>
                    <a:pt x="4104" y="14143"/>
                    <a:pt x="3877" y="14748"/>
                  </a:cubicBezTo>
                  <a:cubicBezTo>
                    <a:pt x="3825" y="14800"/>
                    <a:pt x="3776" y="14854"/>
                    <a:pt x="3731" y="14912"/>
                  </a:cubicBezTo>
                  <a:cubicBezTo>
                    <a:pt x="3580" y="14455"/>
                    <a:pt x="3406" y="14004"/>
                    <a:pt x="3223" y="13557"/>
                  </a:cubicBezTo>
                  <a:lnTo>
                    <a:pt x="3223" y="13557"/>
                  </a:lnTo>
                  <a:cubicBezTo>
                    <a:pt x="3226" y="13558"/>
                    <a:pt x="3229" y="13559"/>
                    <a:pt x="3233" y="13559"/>
                  </a:cubicBezTo>
                  <a:cubicBezTo>
                    <a:pt x="3243" y="13559"/>
                    <a:pt x="3252" y="13555"/>
                    <a:pt x="3257" y="13544"/>
                  </a:cubicBezTo>
                  <a:cubicBezTo>
                    <a:pt x="3386" y="13255"/>
                    <a:pt x="3501" y="12961"/>
                    <a:pt x="3619" y="12667"/>
                  </a:cubicBezTo>
                  <a:cubicBezTo>
                    <a:pt x="3682" y="12510"/>
                    <a:pt x="3745" y="12354"/>
                    <a:pt x="3807" y="12197"/>
                  </a:cubicBezTo>
                  <a:cubicBezTo>
                    <a:pt x="3844" y="12108"/>
                    <a:pt x="3879" y="12019"/>
                    <a:pt x="3915" y="11929"/>
                  </a:cubicBezTo>
                  <a:cubicBezTo>
                    <a:pt x="3946" y="11888"/>
                    <a:pt x="3962" y="11848"/>
                    <a:pt x="3966" y="11807"/>
                  </a:cubicBezTo>
                  <a:close/>
                  <a:moveTo>
                    <a:pt x="9538" y="1"/>
                  </a:moveTo>
                  <a:cubicBezTo>
                    <a:pt x="9450" y="1"/>
                    <a:pt x="9363" y="12"/>
                    <a:pt x="9277" y="36"/>
                  </a:cubicBezTo>
                  <a:cubicBezTo>
                    <a:pt x="9255" y="20"/>
                    <a:pt x="9229" y="10"/>
                    <a:pt x="9201" y="10"/>
                  </a:cubicBezTo>
                  <a:cubicBezTo>
                    <a:pt x="9178" y="10"/>
                    <a:pt x="9154" y="16"/>
                    <a:pt x="9130" y="32"/>
                  </a:cubicBezTo>
                  <a:cubicBezTo>
                    <a:pt x="8340" y="530"/>
                    <a:pt x="7559" y="1038"/>
                    <a:pt x="6781" y="1554"/>
                  </a:cubicBezTo>
                  <a:cubicBezTo>
                    <a:pt x="6470" y="1138"/>
                    <a:pt x="5920" y="288"/>
                    <a:pt x="5381" y="239"/>
                  </a:cubicBezTo>
                  <a:cubicBezTo>
                    <a:pt x="5372" y="238"/>
                    <a:pt x="5363" y="237"/>
                    <a:pt x="5354" y="237"/>
                  </a:cubicBezTo>
                  <a:cubicBezTo>
                    <a:pt x="5125" y="237"/>
                    <a:pt x="4840" y="492"/>
                    <a:pt x="4671" y="598"/>
                  </a:cubicBezTo>
                  <a:cubicBezTo>
                    <a:pt x="4249" y="862"/>
                    <a:pt x="3840" y="1146"/>
                    <a:pt x="3443" y="1445"/>
                  </a:cubicBezTo>
                  <a:cubicBezTo>
                    <a:pt x="3016" y="1768"/>
                    <a:pt x="2217" y="2190"/>
                    <a:pt x="2095" y="2760"/>
                  </a:cubicBezTo>
                  <a:cubicBezTo>
                    <a:pt x="1983" y="3281"/>
                    <a:pt x="2501" y="3937"/>
                    <a:pt x="2848" y="4269"/>
                  </a:cubicBezTo>
                  <a:cubicBezTo>
                    <a:pt x="2504" y="4515"/>
                    <a:pt x="2160" y="4763"/>
                    <a:pt x="1818" y="5013"/>
                  </a:cubicBezTo>
                  <a:cubicBezTo>
                    <a:pt x="1362" y="5346"/>
                    <a:pt x="577" y="5723"/>
                    <a:pt x="301" y="6260"/>
                  </a:cubicBezTo>
                  <a:cubicBezTo>
                    <a:pt x="1" y="6469"/>
                    <a:pt x="223" y="7027"/>
                    <a:pt x="298" y="7294"/>
                  </a:cubicBezTo>
                  <a:cubicBezTo>
                    <a:pt x="533" y="8138"/>
                    <a:pt x="927" y="8941"/>
                    <a:pt x="1274" y="9744"/>
                  </a:cubicBezTo>
                  <a:cubicBezTo>
                    <a:pt x="2038" y="11516"/>
                    <a:pt x="2713" y="13372"/>
                    <a:pt x="3639" y="15067"/>
                  </a:cubicBezTo>
                  <a:cubicBezTo>
                    <a:pt x="3629" y="15141"/>
                    <a:pt x="3699" y="15212"/>
                    <a:pt x="3770" y="15212"/>
                  </a:cubicBezTo>
                  <a:cubicBezTo>
                    <a:pt x="3798" y="15212"/>
                    <a:pt x="3826" y="15201"/>
                    <a:pt x="3850" y="15173"/>
                  </a:cubicBezTo>
                  <a:cubicBezTo>
                    <a:pt x="4351" y="14577"/>
                    <a:pt x="4972" y="14625"/>
                    <a:pt x="5649" y="14422"/>
                  </a:cubicBezTo>
                  <a:cubicBezTo>
                    <a:pt x="5714" y="14403"/>
                    <a:pt x="5743" y="14351"/>
                    <a:pt x="5743" y="14299"/>
                  </a:cubicBezTo>
                  <a:cubicBezTo>
                    <a:pt x="5757" y="14298"/>
                    <a:pt x="5770" y="14295"/>
                    <a:pt x="5784" y="14289"/>
                  </a:cubicBezTo>
                  <a:cubicBezTo>
                    <a:pt x="6620" y="13913"/>
                    <a:pt x="7214" y="13195"/>
                    <a:pt x="7887" y="12597"/>
                  </a:cubicBezTo>
                  <a:cubicBezTo>
                    <a:pt x="8702" y="11872"/>
                    <a:pt x="9580" y="11223"/>
                    <a:pt x="10459" y="10580"/>
                  </a:cubicBezTo>
                  <a:cubicBezTo>
                    <a:pt x="12044" y="9423"/>
                    <a:pt x="13637" y="8276"/>
                    <a:pt x="14946" y="6801"/>
                  </a:cubicBezTo>
                  <a:cubicBezTo>
                    <a:pt x="15009" y="6730"/>
                    <a:pt x="14993" y="6644"/>
                    <a:pt x="14946" y="6588"/>
                  </a:cubicBezTo>
                  <a:cubicBezTo>
                    <a:pt x="14946" y="6588"/>
                    <a:pt x="14946" y="6586"/>
                    <a:pt x="14945" y="6585"/>
                  </a:cubicBezTo>
                  <a:cubicBezTo>
                    <a:pt x="14573" y="5964"/>
                    <a:pt x="14044" y="5464"/>
                    <a:pt x="13630" y="4874"/>
                  </a:cubicBezTo>
                  <a:cubicBezTo>
                    <a:pt x="13340" y="4462"/>
                    <a:pt x="13110" y="4013"/>
                    <a:pt x="12740" y="3668"/>
                  </a:cubicBezTo>
                  <a:cubicBezTo>
                    <a:pt x="12775" y="3642"/>
                    <a:pt x="12808" y="3614"/>
                    <a:pt x="12843" y="3588"/>
                  </a:cubicBezTo>
                  <a:cubicBezTo>
                    <a:pt x="12848" y="3588"/>
                    <a:pt x="12852" y="3589"/>
                    <a:pt x="12856" y="3589"/>
                  </a:cubicBezTo>
                  <a:cubicBezTo>
                    <a:pt x="12857" y="3589"/>
                    <a:pt x="12858" y="3589"/>
                    <a:pt x="12859" y="3589"/>
                  </a:cubicBezTo>
                  <a:cubicBezTo>
                    <a:pt x="13666" y="3513"/>
                    <a:pt x="12135" y="1985"/>
                    <a:pt x="11985" y="1822"/>
                  </a:cubicBezTo>
                  <a:cubicBezTo>
                    <a:pt x="11456" y="1248"/>
                    <a:pt x="10465" y="1"/>
                    <a:pt x="95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263427" y="1229158"/>
              <a:ext cx="49542" cy="45018"/>
            </a:xfrm>
            <a:custGeom>
              <a:avLst/>
              <a:gdLst/>
              <a:ahLst/>
              <a:cxnLst/>
              <a:rect l="l" t="t" r="r" b="b"/>
              <a:pathLst>
                <a:path w="1708" h="1552" extrusionOk="0">
                  <a:moveTo>
                    <a:pt x="1091" y="290"/>
                  </a:moveTo>
                  <a:cubicBezTo>
                    <a:pt x="1116" y="290"/>
                    <a:pt x="1142" y="296"/>
                    <a:pt x="1169" y="312"/>
                  </a:cubicBezTo>
                  <a:cubicBezTo>
                    <a:pt x="1243" y="356"/>
                    <a:pt x="1315" y="441"/>
                    <a:pt x="1382" y="520"/>
                  </a:cubicBezTo>
                  <a:cubicBezTo>
                    <a:pt x="1197" y="694"/>
                    <a:pt x="1011" y="866"/>
                    <a:pt x="825" y="1039"/>
                  </a:cubicBezTo>
                  <a:cubicBezTo>
                    <a:pt x="761" y="1099"/>
                    <a:pt x="637" y="1268"/>
                    <a:pt x="540" y="1268"/>
                  </a:cubicBezTo>
                  <a:cubicBezTo>
                    <a:pt x="537" y="1268"/>
                    <a:pt x="534" y="1268"/>
                    <a:pt x="530" y="1267"/>
                  </a:cubicBezTo>
                  <a:cubicBezTo>
                    <a:pt x="439" y="1258"/>
                    <a:pt x="289" y="1054"/>
                    <a:pt x="230" y="985"/>
                  </a:cubicBezTo>
                  <a:cubicBezTo>
                    <a:pt x="226" y="981"/>
                    <a:pt x="220" y="978"/>
                    <a:pt x="215" y="973"/>
                  </a:cubicBezTo>
                  <a:cubicBezTo>
                    <a:pt x="221" y="970"/>
                    <a:pt x="226" y="970"/>
                    <a:pt x="232" y="965"/>
                  </a:cubicBezTo>
                  <a:cubicBezTo>
                    <a:pt x="451" y="818"/>
                    <a:pt x="627" y="609"/>
                    <a:pt x="836" y="445"/>
                  </a:cubicBezTo>
                  <a:cubicBezTo>
                    <a:pt x="919" y="380"/>
                    <a:pt x="1000" y="290"/>
                    <a:pt x="1091" y="290"/>
                  </a:cubicBezTo>
                  <a:close/>
                  <a:moveTo>
                    <a:pt x="1100" y="0"/>
                  </a:moveTo>
                  <a:cubicBezTo>
                    <a:pt x="1056" y="0"/>
                    <a:pt x="1009" y="11"/>
                    <a:pt x="959" y="36"/>
                  </a:cubicBezTo>
                  <a:cubicBezTo>
                    <a:pt x="651" y="186"/>
                    <a:pt x="260" y="527"/>
                    <a:pt x="81" y="816"/>
                  </a:cubicBezTo>
                  <a:cubicBezTo>
                    <a:pt x="52" y="863"/>
                    <a:pt x="70" y="918"/>
                    <a:pt x="106" y="952"/>
                  </a:cubicBezTo>
                  <a:cubicBezTo>
                    <a:pt x="96" y="957"/>
                    <a:pt x="74" y="963"/>
                    <a:pt x="63" y="973"/>
                  </a:cubicBezTo>
                  <a:cubicBezTo>
                    <a:pt x="59" y="978"/>
                    <a:pt x="56" y="981"/>
                    <a:pt x="51" y="985"/>
                  </a:cubicBezTo>
                  <a:cubicBezTo>
                    <a:pt x="15" y="1022"/>
                    <a:pt x="0" y="1093"/>
                    <a:pt x="32" y="1138"/>
                  </a:cubicBezTo>
                  <a:cubicBezTo>
                    <a:pt x="138" y="1289"/>
                    <a:pt x="343" y="1552"/>
                    <a:pt x="559" y="1552"/>
                  </a:cubicBezTo>
                  <a:cubicBezTo>
                    <a:pt x="598" y="1552"/>
                    <a:pt x="637" y="1543"/>
                    <a:pt x="676" y="1523"/>
                  </a:cubicBezTo>
                  <a:cubicBezTo>
                    <a:pt x="829" y="1447"/>
                    <a:pt x="969" y="1265"/>
                    <a:pt x="1092" y="1149"/>
                  </a:cubicBezTo>
                  <a:cubicBezTo>
                    <a:pt x="1279" y="973"/>
                    <a:pt x="1468" y="798"/>
                    <a:pt x="1656" y="621"/>
                  </a:cubicBezTo>
                  <a:cubicBezTo>
                    <a:pt x="1708" y="573"/>
                    <a:pt x="1703" y="486"/>
                    <a:pt x="1656" y="436"/>
                  </a:cubicBezTo>
                  <a:cubicBezTo>
                    <a:pt x="1500" y="278"/>
                    <a:pt x="1329" y="0"/>
                    <a:pt x="11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158392" y="1325926"/>
              <a:ext cx="59347" cy="45859"/>
            </a:xfrm>
            <a:custGeom>
              <a:avLst/>
              <a:gdLst/>
              <a:ahLst/>
              <a:cxnLst/>
              <a:rect l="l" t="t" r="r" b="b"/>
              <a:pathLst>
                <a:path w="2046" h="1581" extrusionOk="0">
                  <a:moveTo>
                    <a:pt x="2016" y="0"/>
                  </a:moveTo>
                  <a:cubicBezTo>
                    <a:pt x="2011" y="0"/>
                    <a:pt x="2006" y="2"/>
                    <a:pt x="2002" y="6"/>
                  </a:cubicBezTo>
                  <a:cubicBezTo>
                    <a:pt x="1387" y="577"/>
                    <a:pt x="731" y="1076"/>
                    <a:pt x="26" y="1529"/>
                  </a:cubicBezTo>
                  <a:cubicBezTo>
                    <a:pt x="0" y="1545"/>
                    <a:pt x="15" y="1580"/>
                    <a:pt x="39" y="1580"/>
                  </a:cubicBezTo>
                  <a:cubicBezTo>
                    <a:pt x="44" y="1580"/>
                    <a:pt x="49" y="1579"/>
                    <a:pt x="54" y="1576"/>
                  </a:cubicBezTo>
                  <a:cubicBezTo>
                    <a:pt x="783" y="1167"/>
                    <a:pt x="1452" y="639"/>
                    <a:pt x="2031" y="35"/>
                  </a:cubicBezTo>
                  <a:cubicBezTo>
                    <a:pt x="2045" y="20"/>
                    <a:pt x="2032" y="0"/>
                    <a:pt x="20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txBox="1">
            <a:spLocks noGrp="1"/>
          </p:cNvSpPr>
          <p:nvPr>
            <p:ph type="ctrTitle"/>
          </p:nvPr>
        </p:nvSpPr>
        <p:spPr>
          <a:xfrm>
            <a:off x="2541150" y="1799700"/>
            <a:ext cx="4061700" cy="14637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38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grpSp>
        <p:nvGrpSpPr>
          <p:cNvPr id="28" name="Google Shape;28;p2"/>
          <p:cNvGrpSpPr/>
          <p:nvPr/>
        </p:nvGrpSpPr>
        <p:grpSpPr>
          <a:xfrm>
            <a:off x="4331487" y="3493397"/>
            <a:ext cx="522715" cy="98188"/>
            <a:chOff x="6335000" y="2972225"/>
            <a:chExt cx="743867" cy="139750"/>
          </a:xfrm>
        </p:grpSpPr>
        <p:sp>
          <p:nvSpPr>
            <p:cNvPr id="29" name="Google Shape;29;p2"/>
            <p:cNvSpPr/>
            <p:nvPr/>
          </p:nvSpPr>
          <p:spPr>
            <a:xfrm>
              <a:off x="6335000" y="2972225"/>
              <a:ext cx="743867" cy="54069"/>
            </a:xfrm>
            <a:custGeom>
              <a:avLst/>
              <a:gdLst/>
              <a:ahLst/>
              <a:cxnLst/>
              <a:rect l="l" t="t" r="r" b="b"/>
              <a:pathLst>
                <a:path w="6824" h="496" extrusionOk="0">
                  <a:moveTo>
                    <a:pt x="220" y="1"/>
                  </a:moveTo>
                  <a:cubicBezTo>
                    <a:pt x="147" y="1"/>
                    <a:pt x="73" y="68"/>
                    <a:pt x="1" y="105"/>
                  </a:cubicBezTo>
                  <a:cubicBezTo>
                    <a:pt x="56" y="170"/>
                    <a:pt x="103" y="280"/>
                    <a:pt x="169" y="293"/>
                  </a:cubicBezTo>
                  <a:cubicBezTo>
                    <a:pt x="390" y="336"/>
                    <a:pt x="617" y="353"/>
                    <a:pt x="843" y="365"/>
                  </a:cubicBezTo>
                  <a:cubicBezTo>
                    <a:pt x="1720" y="411"/>
                    <a:pt x="2596" y="452"/>
                    <a:pt x="3473" y="496"/>
                  </a:cubicBezTo>
                  <a:cubicBezTo>
                    <a:pt x="3474" y="472"/>
                    <a:pt x="3476" y="449"/>
                    <a:pt x="3477" y="425"/>
                  </a:cubicBezTo>
                  <a:cubicBezTo>
                    <a:pt x="4506" y="437"/>
                    <a:pt x="5535" y="452"/>
                    <a:pt x="6564" y="454"/>
                  </a:cubicBezTo>
                  <a:cubicBezTo>
                    <a:pt x="6564" y="454"/>
                    <a:pt x="6565" y="454"/>
                    <a:pt x="6565" y="454"/>
                  </a:cubicBezTo>
                  <a:cubicBezTo>
                    <a:pt x="6651" y="454"/>
                    <a:pt x="6737" y="365"/>
                    <a:pt x="6823" y="316"/>
                  </a:cubicBezTo>
                  <a:cubicBezTo>
                    <a:pt x="6736" y="266"/>
                    <a:pt x="6649" y="175"/>
                    <a:pt x="6560" y="173"/>
                  </a:cubicBezTo>
                  <a:cubicBezTo>
                    <a:pt x="5569" y="147"/>
                    <a:pt x="4578" y="144"/>
                    <a:pt x="3587" y="117"/>
                  </a:cubicBezTo>
                  <a:cubicBezTo>
                    <a:pt x="2465" y="86"/>
                    <a:pt x="1343" y="35"/>
                    <a:pt x="222" y="1"/>
                  </a:cubicBezTo>
                  <a:cubicBezTo>
                    <a:pt x="221" y="1"/>
                    <a:pt x="221"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549201" y="3065101"/>
              <a:ext cx="360379" cy="46874"/>
            </a:xfrm>
            <a:custGeom>
              <a:avLst/>
              <a:gdLst/>
              <a:ahLst/>
              <a:cxnLst/>
              <a:rect l="l" t="t" r="r" b="b"/>
              <a:pathLst>
                <a:path w="3306" h="430" extrusionOk="0">
                  <a:moveTo>
                    <a:pt x="220" y="1"/>
                  </a:moveTo>
                  <a:cubicBezTo>
                    <a:pt x="149" y="1"/>
                    <a:pt x="74" y="72"/>
                    <a:pt x="1" y="110"/>
                  </a:cubicBezTo>
                  <a:cubicBezTo>
                    <a:pt x="59" y="172"/>
                    <a:pt x="105" y="254"/>
                    <a:pt x="176" y="290"/>
                  </a:cubicBezTo>
                  <a:cubicBezTo>
                    <a:pt x="256" y="329"/>
                    <a:pt x="357" y="337"/>
                    <a:pt x="451" y="342"/>
                  </a:cubicBezTo>
                  <a:cubicBezTo>
                    <a:pt x="864" y="367"/>
                    <a:pt x="1278" y="385"/>
                    <a:pt x="1691" y="405"/>
                  </a:cubicBezTo>
                  <a:cubicBezTo>
                    <a:pt x="1692" y="394"/>
                    <a:pt x="1693" y="383"/>
                    <a:pt x="1693" y="372"/>
                  </a:cubicBezTo>
                  <a:cubicBezTo>
                    <a:pt x="2136" y="394"/>
                    <a:pt x="2578" y="425"/>
                    <a:pt x="3019" y="430"/>
                  </a:cubicBezTo>
                  <a:cubicBezTo>
                    <a:pt x="3020" y="430"/>
                    <a:pt x="3020" y="430"/>
                    <a:pt x="3021" y="430"/>
                  </a:cubicBezTo>
                  <a:cubicBezTo>
                    <a:pt x="3115" y="430"/>
                    <a:pt x="3210" y="335"/>
                    <a:pt x="3306" y="284"/>
                  </a:cubicBezTo>
                  <a:cubicBezTo>
                    <a:pt x="3209" y="232"/>
                    <a:pt x="3113" y="182"/>
                    <a:pt x="3016" y="131"/>
                  </a:cubicBezTo>
                  <a:cubicBezTo>
                    <a:pt x="3012" y="129"/>
                    <a:pt x="3008" y="128"/>
                    <a:pt x="3004" y="128"/>
                  </a:cubicBezTo>
                  <a:cubicBezTo>
                    <a:pt x="2999" y="128"/>
                    <a:pt x="2993" y="129"/>
                    <a:pt x="2988" y="129"/>
                  </a:cubicBezTo>
                  <a:cubicBezTo>
                    <a:pt x="2067" y="85"/>
                    <a:pt x="1147" y="37"/>
                    <a:pt x="225" y="1"/>
                  </a:cubicBezTo>
                  <a:cubicBezTo>
                    <a:pt x="224" y="1"/>
                    <a:pt x="222"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598700" y="315355"/>
            <a:ext cx="793058" cy="923323"/>
          </a:xfrm>
          <a:custGeom>
            <a:avLst/>
            <a:gdLst/>
            <a:ahLst/>
            <a:cxnLst/>
            <a:rect l="l" t="t" r="r" b="b"/>
            <a:pathLst>
              <a:path w="8578" h="9987" extrusionOk="0">
                <a:moveTo>
                  <a:pt x="7415" y="125"/>
                </a:moveTo>
                <a:cubicBezTo>
                  <a:pt x="7632" y="193"/>
                  <a:pt x="7854" y="253"/>
                  <a:pt x="8044" y="382"/>
                </a:cubicBezTo>
                <a:cubicBezTo>
                  <a:pt x="8227" y="505"/>
                  <a:pt x="8317" y="661"/>
                  <a:pt x="8427" y="838"/>
                </a:cubicBezTo>
                <a:cubicBezTo>
                  <a:pt x="8423" y="841"/>
                  <a:pt x="8418" y="843"/>
                  <a:pt x="8413" y="847"/>
                </a:cubicBezTo>
                <a:cubicBezTo>
                  <a:pt x="8266" y="982"/>
                  <a:pt x="8148" y="1169"/>
                  <a:pt x="8039" y="1342"/>
                </a:cubicBezTo>
                <a:cubicBezTo>
                  <a:pt x="7955" y="1206"/>
                  <a:pt x="7854" y="1086"/>
                  <a:pt x="7775" y="1019"/>
                </a:cubicBezTo>
                <a:cubicBezTo>
                  <a:pt x="7636" y="899"/>
                  <a:pt x="7300" y="704"/>
                  <a:pt x="7010" y="653"/>
                </a:cubicBezTo>
                <a:cubicBezTo>
                  <a:pt x="7016" y="648"/>
                  <a:pt x="7020" y="643"/>
                  <a:pt x="7023" y="634"/>
                </a:cubicBezTo>
                <a:cubicBezTo>
                  <a:pt x="7036" y="588"/>
                  <a:pt x="7111" y="524"/>
                  <a:pt x="7141" y="485"/>
                </a:cubicBezTo>
                <a:cubicBezTo>
                  <a:pt x="7178" y="438"/>
                  <a:pt x="7215" y="391"/>
                  <a:pt x="7252" y="344"/>
                </a:cubicBezTo>
                <a:cubicBezTo>
                  <a:pt x="7307" y="274"/>
                  <a:pt x="7370" y="203"/>
                  <a:pt x="7415" y="125"/>
                </a:cubicBezTo>
                <a:close/>
                <a:moveTo>
                  <a:pt x="6936" y="781"/>
                </a:moveTo>
                <a:cubicBezTo>
                  <a:pt x="7160" y="781"/>
                  <a:pt x="7410" y="919"/>
                  <a:pt x="7573" y="1034"/>
                </a:cubicBezTo>
                <a:cubicBezTo>
                  <a:pt x="7781" y="1180"/>
                  <a:pt x="8396" y="1779"/>
                  <a:pt x="7882" y="1962"/>
                </a:cubicBezTo>
                <a:cubicBezTo>
                  <a:pt x="7819" y="1724"/>
                  <a:pt x="7562" y="1428"/>
                  <a:pt x="7435" y="1332"/>
                </a:cubicBezTo>
                <a:cubicBezTo>
                  <a:pt x="7256" y="1194"/>
                  <a:pt x="6887" y="959"/>
                  <a:pt x="6594" y="953"/>
                </a:cubicBezTo>
                <a:cubicBezTo>
                  <a:pt x="6684" y="827"/>
                  <a:pt x="6806" y="781"/>
                  <a:pt x="6936" y="781"/>
                </a:cubicBezTo>
                <a:close/>
                <a:moveTo>
                  <a:pt x="6730" y="1882"/>
                </a:moveTo>
                <a:cubicBezTo>
                  <a:pt x="6748" y="1897"/>
                  <a:pt x="6766" y="1911"/>
                  <a:pt x="6783" y="1927"/>
                </a:cubicBezTo>
                <a:cubicBezTo>
                  <a:pt x="6811" y="1953"/>
                  <a:pt x="6837" y="1979"/>
                  <a:pt x="6864" y="2006"/>
                </a:cubicBezTo>
                <a:cubicBezTo>
                  <a:pt x="6859" y="2010"/>
                  <a:pt x="6856" y="2013"/>
                  <a:pt x="6851" y="2019"/>
                </a:cubicBezTo>
                <a:cubicBezTo>
                  <a:pt x="6812" y="2068"/>
                  <a:pt x="6772" y="2117"/>
                  <a:pt x="6732" y="2167"/>
                </a:cubicBezTo>
                <a:cubicBezTo>
                  <a:pt x="6736" y="2072"/>
                  <a:pt x="6739" y="1975"/>
                  <a:pt x="6730" y="1882"/>
                </a:cubicBezTo>
                <a:close/>
                <a:moveTo>
                  <a:pt x="6596" y="1082"/>
                </a:moveTo>
                <a:cubicBezTo>
                  <a:pt x="6820" y="1082"/>
                  <a:pt x="7073" y="1246"/>
                  <a:pt x="7238" y="1359"/>
                </a:cubicBezTo>
                <a:cubicBezTo>
                  <a:pt x="7358" y="1440"/>
                  <a:pt x="8086" y="2011"/>
                  <a:pt x="7625" y="2185"/>
                </a:cubicBezTo>
                <a:cubicBezTo>
                  <a:pt x="7622" y="2186"/>
                  <a:pt x="7620" y="2189"/>
                  <a:pt x="7617" y="2190"/>
                </a:cubicBezTo>
                <a:cubicBezTo>
                  <a:pt x="7546" y="1965"/>
                  <a:pt x="7323" y="1762"/>
                  <a:pt x="7172" y="1623"/>
                </a:cubicBezTo>
                <a:cubicBezTo>
                  <a:pt x="6964" y="1433"/>
                  <a:pt x="6710" y="1184"/>
                  <a:pt x="6408" y="1184"/>
                </a:cubicBezTo>
                <a:cubicBezTo>
                  <a:pt x="6385" y="1184"/>
                  <a:pt x="6361" y="1185"/>
                  <a:pt x="6337" y="1188"/>
                </a:cubicBezTo>
                <a:cubicBezTo>
                  <a:pt x="6335" y="1188"/>
                  <a:pt x="6334" y="1188"/>
                  <a:pt x="6333" y="1189"/>
                </a:cubicBezTo>
                <a:cubicBezTo>
                  <a:pt x="6409" y="1112"/>
                  <a:pt x="6500" y="1082"/>
                  <a:pt x="6596" y="1082"/>
                </a:cubicBezTo>
                <a:close/>
                <a:moveTo>
                  <a:pt x="6576" y="1765"/>
                </a:moveTo>
                <a:lnTo>
                  <a:pt x="6576" y="1765"/>
                </a:lnTo>
                <a:cubicBezTo>
                  <a:pt x="6615" y="1791"/>
                  <a:pt x="6652" y="1819"/>
                  <a:pt x="6690" y="1848"/>
                </a:cubicBezTo>
                <a:cubicBezTo>
                  <a:pt x="6686" y="1852"/>
                  <a:pt x="6683" y="1856"/>
                  <a:pt x="6682" y="1863"/>
                </a:cubicBezTo>
                <a:cubicBezTo>
                  <a:pt x="6669" y="1982"/>
                  <a:pt x="6677" y="2108"/>
                  <a:pt x="6682" y="2230"/>
                </a:cubicBezTo>
                <a:cubicBezTo>
                  <a:pt x="6644" y="2275"/>
                  <a:pt x="6608" y="2323"/>
                  <a:pt x="6570" y="2368"/>
                </a:cubicBezTo>
                <a:cubicBezTo>
                  <a:pt x="6578" y="2191"/>
                  <a:pt x="6574" y="2011"/>
                  <a:pt x="6548" y="1836"/>
                </a:cubicBezTo>
                <a:cubicBezTo>
                  <a:pt x="6554" y="1829"/>
                  <a:pt x="6560" y="1821"/>
                  <a:pt x="6566" y="1814"/>
                </a:cubicBezTo>
                <a:cubicBezTo>
                  <a:pt x="6579" y="1799"/>
                  <a:pt x="6581" y="1781"/>
                  <a:pt x="6576" y="1765"/>
                </a:cubicBezTo>
                <a:close/>
                <a:moveTo>
                  <a:pt x="6349" y="1316"/>
                </a:moveTo>
                <a:cubicBezTo>
                  <a:pt x="6582" y="1316"/>
                  <a:pt x="6889" y="1534"/>
                  <a:pt x="7046" y="1677"/>
                </a:cubicBezTo>
                <a:cubicBezTo>
                  <a:pt x="7121" y="1744"/>
                  <a:pt x="7195" y="1813"/>
                  <a:pt x="7264" y="1887"/>
                </a:cubicBezTo>
                <a:cubicBezTo>
                  <a:pt x="7329" y="1956"/>
                  <a:pt x="7387" y="2031"/>
                  <a:pt x="7437" y="2111"/>
                </a:cubicBezTo>
                <a:cubicBezTo>
                  <a:pt x="7575" y="2301"/>
                  <a:pt x="7499" y="2440"/>
                  <a:pt x="7211" y="2527"/>
                </a:cubicBezTo>
                <a:cubicBezTo>
                  <a:pt x="7244" y="2483"/>
                  <a:pt x="7278" y="2440"/>
                  <a:pt x="7311" y="2397"/>
                </a:cubicBezTo>
                <a:cubicBezTo>
                  <a:pt x="7317" y="2389"/>
                  <a:pt x="7320" y="2381"/>
                  <a:pt x="7323" y="2374"/>
                </a:cubicBezTo>
                <a:cubicBezTo>
                  <a:pt x="7333" y="2356"/>
                  <a:pt x="7336" y="2334"/>
                  <a:pt x="7320" y="2312"/>
                </a:cubicBezTo>
                <a:cubicBezTo>
                  <a:pt x="7082" y="1990"/>
                  <a:pt x="6706" y="1571"/>
                  <a:pt x="6290" y="1487"/>
                </a:cubicBezTo>
                <a:cubicBezTo>
                  <a:pt x="6280" y="1470"/>
                  <a:pt x="6263" y="1459"/>
                  <a:pt x="6244" y="1459"/>
                </a:cubicBezTo>
                <a:cubicBezTo>
                  <a:pt x="6232" y="1459"/>
                  <a:pt x="6219" y="1463"/>
                  <a:pt x="6208" y="1475"/>
                </a:cubicBezTo>
                <a:cubicBezTo>
                  <a:pt x="6156" y="1525"/>
                  <a:pt x="6106" y="1578"/>
                  <a:pt x="6054" y="1628"/>
                </a:cubicBezTo>
                <a:cubicBezTo>
                  <a:pt x="6091" y="1398"/>
                  <a:pt x="6206" y="1316"/>
                  <a:pt x="6349" y="1316"/>
                </a:cubicBezTo>
                <a:close/>
                <a:moveTo>
                  <a:pt x="6495" y="1900"/>
                </a:moveTo>
                <a:cubicBezTo>
                  <a:pt x="6505" y="2082"/>
                  <a:pt x="6513" y="2262"/>
                  <a:pt x="6509" y="2444"/>
                </a:cubicBezTo>
                <a:cubicBezTo>
                  <a:pt x="6456" y="2509"/>
                  <a:pt x="6403" y="2576"/>
                  <a:pt x="6351" y="2641"/>
                </a:cubicBezTo>
                <a:cubicBezTo>
                  <a:pt x="6358" y="2541"/>
                  <a:pt x="6349" y="2438"/>
                  <a:pt x="6350" y="2337"/>
                </a:cubicBezTo>
                <a:cubicBezTo>
                  <a:pt x="6351" y="2247"/>
                  <a:pt x="6360" y="2156"/>
                  <a:pt x="6356" y="2067"/>
                </a:cubicBezTo>
                <a:cubicBezTo>
                  <a:pt x="6403" y="2011"/>
                  <a:pt x="6449" y="1955"/>
                  <a:pt x="6495" y="1900"/>
                </a:cubicBezTo>
                <a:close/>
                <a:moveTo>
                  <a:pt x="6287" y="2149"/>
                </a:moveTo>
                <a:lnTo>
                  <a:pt x="6287" y="2149"/>
                </a:lnTo>
                <a:cubicBezTo>
                  <a:pt x="6269" y="2315"/>
                  <a:pt x="6279" y="2503"/>
                  <a:pt x="6312" y="2653"/>
                </a:cubicBezTo>
                <a:cubicBezTo>
                  <a:pt x="6313" y="2662"/>
                  <a:pt x="6321" y="2667"/>
                  <a:pt x="6328" y="2667"/>
                </a:cubicBezTo>
                <a:cubicBezTo>
                  <a:pt x="6329" y="2667"/>
                  <a:pt x="6329" y="2667"/>
                  <a:pt x="6330" y="2667"/>
                </a:cubicBezTo>
                <a:lnTo>
                  <a:pt x="6330" y="2667"/>
                </a:lnTo>
                <a:cubicBezTo>
                  <a:pt x="6265" y="2747"/>
                  <a:pt x="6199" y="2828"/>
                  <a:pt x="6134" y="2908"/>
                </a:cubicBezTo>
                <a:cubicBezTo>
                  <a:pt x="6134" y="2717"/>
                  <a:pt x="6137" y="2525"/>
                  <a:pt x="6134" y="2334"/>
                </a:cubicBezTo>
                <a:cubicBezTo>
                  <a:pt x="6185" y="2272"/>
                  <a:pt x="6236" y="2211"/>
                  <a:pt x="6287" y="2149"/>
                </a:cubicBezTo>
                <a:close/>
                <a:moveTo>
                  <a:pt x="6069" y="2411"/>
                </a:moveTo>
                <a:cubicBezTo>
                  <a:pt x="6063" y="2594"/>
                  <a:pt x="6073" y="2782"/>
                  <a:pt x="6088" y="2963"/>
                </a:cubicBezTo>
                <a:cubicBezTo>
                  <a:pt x="6021" y="3046"/>
                  <a:pt x="5954" y="3129"/>
                  <a:pt x="5886" y="3212"/>
                </a:cubicBezTo>
                <a:cubicBezTo>
                  <a:pt x="5898" y="3013"/>
                  <a:pt x="5910" y="2810"/>
                  <a:pt x="5901" y="2612"/>
                </a:cubicBezTo>
                <a:cubicBezTo>
                  <a:pt x="5957" y="2545"/>
                  <a:pt x="6013" y="2478"/>
                  <a:pt x="6069" y="2411"/>
                </a:cubicBezTo>
                <a:close/>
                <a:moveTo>
                  <a:pt x="5834" y="2693"/>
                </a:moveTo>
                <a:lnTo>
                  <a:pt x="5834" y="2693"/>
                </a:lnTo>
                <a:cubicBezTo>
                  <a:pt x="5826" y="2883"/>
                  <a:pt x="5834" y="3078"/>
                  <a:pt x="5841" y="3267"/>
                </a:cubicBezTo>
                <a:cubicBezTo>
                  <a:pt x="5786" y="3334"/>
                  <a:pt x="5732" y="3401"/>
                  <a:pt x="5677" y="3468"/>
                </a:cubicBezTo>
                <a:cubicBezTo>
                  <a:pt x="5693" y="3265"/>
                  <a:pt x="5708" y="3055"/>
                  <a:pt x="5701" y="2853"/>
                </a:cubicBezTo>
                <a:cubicBezTo>
                  <a:pt x="5745" y="2800"/>
                  <a:pt x="5790" y="2746"/>
                  <a:pt x="5834" y="2693"/>
                </a:cubicBezTo>
                <a:close/>
                <a:moveTo>
                  <a:pt x="5637" y="2929"/>
                </a:moveTo>
                <a:lnTo>
                  <a:pt x="5637" y="2929"/>
                </a:lnTo>
                <a:cubicBezTo>
                  <a:pt x="5621" y="3128"/>
                  <a:pt x="5625" y="3334"/>
                  <a:pt x="5626" y="3530"/>
                </a:cubicBezTo>
                <a:cubicBezTo>
                  <a:pt x="5579" y="3587"/>
                  <a:pt x="5533" y="3644"/>
                  <a:pt x="5487" y="3699"/>
                </a:cubicBezTo>
                <a:cubicBezTo>
                  <a:pt x="5493" y="3500"/>
                  <a:pt x="5502" y="3299"/>
                  <a:pt x="5495" y="3101"/>
                </a:cubicBezTo>
                <a:cubicBezTo>
                  <a:pt x="5542" y="3044"/>
                  <a:pt x="5590" y="2987"/>
                  <a:pt x="5637" y="2929"/>
                </a:cubicBezTo>
                <a:close/>
                <a:moveTo>
                  <a:pt x="5445" y="3161"/>
                </a:moveTo>
                <a:cubicBezTo>
                  <a:pt x="5426" y="3354"/>
                  <a:pt x="5433" y="3555"/>
                  <a:pt x="5447" y="3748"/>
                </a:cubicBezTo>
                <a:cubicBezTo>
                  <a:pt x="5382" y="3826"/>
                  <a:pt x="5317" y="3905"/>
                  <a:pt x="5253" y="3983"/>
                </a:cubicBezTo>
                <a:cubicBezTo>
                  <a:pt x="5254" y="3781"/>
                  <a:pt x="5267" y="3577"/>
                  <a:pt x="5266" y="3376"/>
                </a:cubicBezTo>
                <a:cubicBezTo>
                  <a:pt x="5325" y="3304"/>
                  <a:pt x="5385" y="3232"/>
                  <a:pt x="5445" y="3161"/>
                </a:cubicBezTo>
                <a:close/>
                <a:moveTo>
                  <a:pt x="5199" y="3456"/>
                </a:moveTo>
                <a:cubicBezTo>
                  <a:pt x="5186" y="3642"/>
                  <a:pt x="5197" y="3832"/>
                  <a:pt x="5208" y="4015"/>
                </a:cubicBezTo>
                <a:cubicBezTo>
                  <a:pt x="5209" y="4021"/>
                  <a:pt x="5212" y="4025"/>
                  <a:pt x="5215" y="4029"/>
                </a:cubicBezTo>
                <a:cubicBezTo>
                  <a:pt x="5168" y="4085"/>
                  <a:pt x="5121" y="4142"/>
                  <a:pt x="5074" y="4199"/>
                </a:cubicBezTo>
                <a:cubicBezTo>
                  <a:pt x="5084" y="4002"/>
                  <a:pt x="5091" y="3797"/>
                  <a:pt x="5076" y="3602"/>
                </a:cubicBezTo>
                <a:cubicBezTo>
                  <a:pt x="5117" y="3554"/>
                  <a:pt x="5158" y="3505"/>
                  <a:pt x="5199" y="3456"/>
                </a:cubicBezTo>
                <a:close/>
                <a:moveTo>
                  <a:pt x="5012" y="3680"/>
                </a:moveTo>
                <a:cubicBezTo>
                  <a:pt x="5003" y="3872"/>
                  <a:pt x="5012" y="4071"/>
                  <a:pt x="5022" y="4262"/>
                </a:cubicBezTo>
                <a:cubicBezTo>
                  <a:pt x="4961" y="4335"/>
                  <a:pt x="4901" y="4408"/>
                  <a:pt x="4840" y="4482"/>
                </a:cubicBezTo>
                <a:cubicBezTo>
                  <a:pt x="4861" y="4272"/>
                  <a:pt x="4874" y="4060"/>
                  <a:pt x="4870" y="3850"/>
                </a:cubicBezTo>
                <a:cubicBezTo>
                  <a:pt x="4917" y="3793"/>
                  <a:pt x="4965" y="3737"/>
                  <a:pt x="5012" y="3680"/>
                </a:cubicBezTo>
                <a:close/>
                <a:moveTo>
                  <a:pt x="4817" y="3913"/>
                </a:moveTo>
                <a:cubicBezTo>
                  <a:pt x="4809" y="4119"/>
                  <a:pt x="4806" y="4325"/>
                  <a:pt x="4800" y="4530"/>
                </a:cubicBezTo>
                <a:cubicBezTo>
                  <a:pt x="4749" y="4592"/>
                  <a:pt x="4697" y="4653"/>
                  <a:pt x="4647" y="4715"/>
                </a:cubicBezTo>
                <a:cubicBezTo>
                  <a:pt x="4665" y="4504"/>
                  <a:pt x="4683" y="4287"/>
                  <a:pt x="4683" y="4075"/>
                </a:cubicBezTo>
                <a:cubicBezTo>
                  <a:pt x="4727" y="4021"/>
                  <a:pt x="4772" y="3967"/>
                  <a:pt x="4817" y="3913"/>
                </a:cubicBezTo>
                <a:close/>
                <a:moveTo>
                  <a:pt x="4621" y="4149"/>
                </a:moveTo>
                <a:cubicBezTo>
                  <a:pt x="4606" y="4353"/>
                  <a:pt x="4607" y="4560"/>
                  <a:pt x="4607" y="4762"/>
                </a:cubicBezTo>
                <a:cubicBezTo>
                  <a:pt x="4566" y="4811"/>
                  <a:pt x="4526" y="4859"/>
                  <a:pt x="4486" y="4908"/>
                </a:cubicBezTo>
                <a:cubicBezTo>
                  <a:pt x="4487" y="4713"/>
                  <a:pt x="4491" y="4516"/>
                  <a:pt x="4476" y="4324"/>
                </a:cubicBezTo>
                <a:cubicBezTo>
                  <a:pt x="4524" y="4265"/>
                  <a:pt x="4573" y="4208"/>
                  <a:pt x="4621" y="4149"/>
                </a:cubicBezTo>
                <a:close/>
                <a:moveTo>
                  <a:pt x="4421" y="4389"/>
                </a:moveTo>
                <a:lnTo>
                  <a:pt x="4421" y="4389"/>
                </a:lnTo>
                <a:cubicBezTo>
                  <a:pt x="4409" y="4580"/>
                  <a:pt x="4422" y="4777"/>
                  <a:pt x="4437" y="4967"/>
                </a:cubicBezTo>
                <a:cubicBezTo>
                  <a:pt x="4368" y="5049"/>
                  <a:pt x="4300" y="5131"/>
                  <a:pt x="4232" y="5213"/>
                </a:cubicBezTo>
                <a:cubicBezTo>
                  <a:pt x="4249" y="5001"/>
                  <a:pt x="4265" y="4787"/>
                  <a:pt x="4269" y="4573"/>
                </a:cubicBezTo>
                <a:cubicBezTo>
                  <a:pt x="4319" y="4512"/>
                  <a:pt x="4370" y="4451"/>
                  <a:pt x="4421" y="4389"/>
                </a:cubicBezTo>
                <a:close/>
                <a:moveTo>
                  <a:pt x="4213" y="4641"/>
                </a:moveTo>
                <a:cubicBezTo>
                  <a:pt x="4198" y="4848"/>
                  <a:pt x="4195" y="5058"/>
                  <a:pt x="4189" y="5265"/>
                </a:cubicBezTo>
                <a:cubicBezTo>
                  <a:pt x="4144" y="5320"/>
                  <a:pt x="4098" y="5375"/>
                  <a:pt x="4052" y="5429"/>
                </a:cubicBezTo>
                <a:cubicBezTo>
                  <a:pt x="4064" y="5340"/>
                  <a:pt x="4064" y="5248"/>
                  <a:pt x="4069" y="5158"/>
                </a:cubicBezTo>
                <a:cubicBezTo>
                  <a:pt x="4075" y="5037"/>
                  <a:pt x="4084" y="4917"/>
                  <a:pt x="4085" y="4796"/>
                </a:cubicBezTo>
                <a:cubicBezTo>
                  <a:pt x="4128" y="4744"/>
                  <a:pt x="4171" y="4693"/>
                  <a:pt x="4213" y="4641"/>
                </a:cubicBezTo>
                <a:close/>
                <a:moveTo>
                  <a:pt x="4028" y="4866"/>
                </a:moveTo>
                <a:lnTo>
                  <a:pt x="4028" y="4866"/>
                </a:lnTo>
                <a:cubicBezTo>
                  <a:pt x="4022" y="4963"/>
                  <a:pt x="4020" y="5061"/>
                  <a:pt x="4016" y="5158"/>
                </a:cubicBezTo>
                <a:cubicBezTo>
                  <a:pt x="4011" y="5264"/>
                  <a:pt x="4001" y="5373"/>
                  <a:pt x="4011" y="5480"/>
                </a:cubicBezTo>
                <a:cubicBezTo>
                  <a:pt x="3953" y="5550"/>
                  <a:pt x="3895" y="5619"/>
                  <a:pt x="3837" y="5689"/>
                </a:cubicBezTo>
                <a:cubicBezTo>
                  <a:pt x="3857" y="5480"/>
                  <a:pt x="3878" y="5265"/>
                  <a:pt x="3871" y="5058"/>
                </a:cubicBezTo>
                <a:cubicBezTo>
                  <a:pt x="3896" y="5028"/>
                  <a:pt x="3919" y="4998"/>
                  <a:pt x="3944" y="4968"/>
                </a:cubicBezTo>
                <a:cubicBezTo>
                  <a:pt x="3972" y="4934"/>
                  <a:pt x="4000" y="4900"/>
                  <a:pt x="4028" y="4866"/>
                </a:cubicBezTo>
                <a:close/>
                <a:moveTo>
                  <a:pt x="3819" y="5123"/>
                </a:moveTo>
                <a:lnTo>
                  <a:pt x="3819" y="5123"/>
                </a:lnTo>
                <a:cubicBezTo>
                  <a:pt x="3795" y="5328"/>
                  <a:pt x="3794" y="5541"/>
                  <a:pt x="3789" y="5746"/>
                </a:cubicBezTo>
                <a:cubicBezTo>
                  <a:pt x="3730" y="5819"/>
                  <a:pt x="3671" y="5890"/>
                  <a:pt x="3611" y="5963"/>
                </a:cubicBezTo>
                <a:cubicBezTo>
                  <a:pt x="3643" y="5743"/>
                  <a:pt x="3670" y="5519"/>
                  <a:pt x="3678" y="5299"/>
                </a:cubicBezTo>
                <a:cubicBezTo>
                  <a:pt x="3725" y="5240"/>
                  <a:pt x="3772" y="5182"/>
                  <a:pt x="3819" y="5123"/>
                </a:cubicBezTo>
                <a:close/>
                <a:moveTo>
                  <a:pt x="3615" y="5378"/>
                </a:moveTo>
                <a:lnTo>
                  <a:pt x="3615" y="5378"/>
                </a:lnTo>
                <a:cubicBezTo>
                  <a:pt x="3585" y="5592"/>
                  <a:pt x="3570" y="5811"/>
                  <a:pt x="3559" y="6025"/>
                </a:cubicBezTo>
                <a:cubicBezTo>
                  <a:pt x="3508" y="6087"/>
                  <a:pt x="3457" y="6149"/>
                  <a:pt x="3405" y="6211"/>
                </a:cubicBezTo>
                <a:cubicBezTo>
                  <a:pt x="3435" y="6013"/>
                  <a:pt x="3456" y="5801"/>
                  <a:pt x="3430" y="5611"/>
                </a:cubicBezTo>
                <a:cubicBezTo>
                  <a:pt x="3492" y="5533"/>
                  <a:pt x="3554" y="5456"/>
                  <a:pt x="3615" y="5378"/>
                </a:cubicBezTo>
                <a:close/>
                <a:moveTo>
                  <a:pt x="3385" y="5669"/>
                </a:moveTo>
                <a:lnTo>
                  <a:pt x="3385" y="5669"/>
                </a:lnTo>
                <a:cubicBezTo>
                  <a:pt x="3359" y="5869"/>
                  <a:pt x="3359" y="6079"/>
                  <a:pt x="3348" y="6281"/>
                </a:cubicBezTo>
                <a:cubicBezTo>
                  <a:pt x="3296" y="6344"/>
                  <a:pt x="3244" y="6407"/>
                  <a:pt x="3192" y="6470"/>
                </a:cubicBezTo>
                <a:cubicBezTo>
                  <a:pt x="3207" y="6276"/>
                  <a:pt x="3223" y="6076"/>
                  <a:pt x="3216" y="5884"/>
                </a:cubicBezTo>
                <a:cubicBezTo>
                  <a:pt x="3272" y="5812"/>
                  <a:pt x="3328" y="5741"/>
                  <a:pt x="3385" y="5669"/>
                </a:cubicBezTo>
                <a:close/>
                <a:moveTo>
                  <a:pt x="3169" y="5943"/>
                </a:moveTo>
                <a:lnTo>
                  <a:pt x="3169" y="5943"/>
                </a:lnTo>
                <a:cubicBezTo>
                  <a:pt x="3143" y="6131"/>
                  <a:pt x="3144" y="6332"/>
                  <a:pt x="3149" y="6522"/>
                </a:cubicBezTo>
                <a:cubicBezTo>
                  <a:pt x="3106" y="6576"/>
                  <a:pt x="3061" y="6630"/>
                  <a:pt x="3017" y="6683"/>
                </a:cubicBezTo>
                <a:cubicBezTo>
                  <a:pt x="3031" y="6499"/>
                  <a:pt x="3042" y="6310"/>
                  <a:pt x="3028" y="6129"/>
                </a:cubicBezTo>
                <a:cubicBezTo>
                  <a:pt x="3028" y="6128"/>
                  <a:pt x="3026" y="6127"/>
                  <a:pt x="3025" y="6125"/>
                </a:cubicBezTo>
                <a:cubicBezTo>
                  <a:pt x="3073" y="6064"/>
                  <a:pt x="3121" y="6003"/>
                  <a:pt x="3169" y="5943"/>
                </a:cubicBezTo>
                <a:close/>
                <a:moveTo>
                  <a:pt x="2990" y="6170"/>
                </a:moveTo>
                <a:lnTo>
                  <a:pt x="2990" y="6170"/>
                </a:lnTo>
                <a:cubicBezTo>
                  <a:pt x="2967" y="6358"/>
                  <a:pt x="2967" y="6553"/>
                  <a:pt x="2968" y="6744"/>
                </a:cubicBezTo>
                <a:cubicBezTo>
                  <a:pt x="2900" y="6829"/>
                  <a:pt x="2831" y="6913"/>
                  <a:pt x="2763" y="6996"/>
                </a:cubicBezTo>
                <a:cubicBezTo>
                  <a:pt x="2782" y="6800"/>
                  <a:pt x="2804" y="6600"/>
                  <a:pt x="2806" y="6404"/>
                </a:cubicBezTo>
                <a:cubicBezTo>
                  <a:pt x="2867" y="6327"/>
                  <a:pt x="2928" y="6248"/>
                  <a:pt x="2990" y="6170"/>
                </a:cubicBezTo>
                <a:close/>
                <a:moveTo>
                  <a:pt x="2755" y="6470"/>
                </a:moveTo>
                <a:lnTo>
                  <a:pt x="2755" y="6470"/>
                </a:lnTo>
                <a:cubicBezTo>
                  <a:pt x="2729" y="6655"/>
                  <a:pt x="2728" y="6850"/>
                  <a:pt x="2730" y="7036"/>
                </a:cubicBezTo>
                <a:cubicBezTo>
                  <a:pt x="2687" y="7090"/>
                  <a:pt x="2643" y="7143"/>
                  <a:pt x="2599" y="7197"/>
                </a:cubicBezTo>
                <a:cubicBezTo>
                  <a:pt x="2605" y="7016"/>
                  <a:pt x="2612" y="6833"/>
                  <a:pt x="2611" y="6652"/>
                </a:cubicBezTo>
                <a:cubicBezTo>
                  <a:pt x="2659" y="6591"/>
                  <a:pt x="2707" y="6531"/>
                  <a:pt x="2755" y="6470"/>
                </a:cubicBezTo>
                <a:close/>
                <a:moveTo>
                  <a:pt x="2573" y="6700"/>
                </a:moveTo>
                <a:lnTo>
                  <a:pt x="2573" y="6700"/>
                </a:lnTo>
                <a:cubicBezTo>
                  <a:pt x="2557" y="6876"/>
                  <a:pt x="2558" y="7057"/>
                  <a:pt x="2570" y="7235"/>
                </a:cubicBezTo>
                <a:cubicBezTo>
                  <a:pt x="2514" y="7305"/>
                  <a:pt x="2457" y="7374"/>
                  <a:pt x="2401" y="7443"/>
                </a:cubicBezTo>
                <a:cubicBezTo>
                  <a:pt x="2416" y="7257"/>
                  <a:pt x="2432" y="7068"/>
                  <a:pt x="2430" y="6881"/>
                </a:cubicBezTo>
                <a:cubicBezTo>
                  <a:pt x="2478" y="6821"/>
                  <a:pt x="2526" y="6761"/>
                  <a:pt x="2573" y="6700"/>
                </a:cubicBezTo>
                <a:close/>
                <a:moveTo>
                  <a:pt x="2391" y="6930"/>
                </a:moveTo>
                <a:lnTo>
                  <a:pt x="2391" y="6930"/>
                </a:lnTo>
                <a:cubicBezTo>
                  <a:pt x="2372" y="7116"/>
                  <a:pt x="2368" y="7305"/>
                  <a:pt x="2363" y="7491"/>
                </a:cubicBezTo>
                <a:cubicBezTo>
                  <a:pt x="2321" y="7543"/>
                  <a:pt x="2279" y="7595"/>
                  <a:pt x="2237" y="7648"/>
                </a:cubicBezTo>
                <a:cubicBezTo>
                  <a:pt x="2241" y="7469"/>
                  <a:pt x="2247" y="7290"/>
                  <a:pt x="2246" y="7112"/>
                </a:cubicBezTo>
                <a:cubicBezTo>
                  <a:pt x="2295" y="7051"/>
                  <a:pt x="2343" y="6990"/>
                  <a:pt x="2391" y="6930"/>
                </a:cubicBezTo>
                <a:close/>
                <a:moveTo>
                  <a:pt x="2205" y="7163"/>
                </a:moveTo>
                <a:lnTo>
                  <a:pt x="2205" y="7163"/>
                </a:lnTo>
                <a:cubicBezTo>
                  <a:pt x="2190" y="7337"/>
                  <a:pt x="2192" y="7516"/>
                  <a:pt x="2204" y="7690"/>
                </a:cubicBezTo>
                <a:cubicBezTo>
                  <a:pt x="2151" y="7755"/>
                  <a:pt x="2098" y="7821"/>
                  <a:pt x="2047" y="7887"/>
                </a:cubicBezTo>
                <a:cubicBezTo>
                  <a:pt x="2061" y="7701"/>
                  <a:pt x="2074" y="7512"/>
                  <a:pt x="2074" y="7326"/>
                </a:cubicBezTo>
                <a:cubicBezTo>
                  <a:pt x="2118" y="7272"/>
                  <a:pt x="2161" y="7217"/>
                  <a:pt x="2205" y="7163"/>
                </a:cubicBezTo>
                <a:close/>
                <a:moveTo>
                  <a:pt x="6261" y="1575"/>
                </a:moveTo>
                <a:cubicBezTo>
                  <a:pt x="6348" y="1625"/>
                  <a:pt x="6433" y="1673"/>
                  <a:pt x="6515" y="1725"/>
                </a:cubicBezTo>
                <a:cubicBezTo>
                  <a:pt x="6506" y="1727"/>
                  <a:pt x="6499" y="1731"/>
                  <a:pt x="6492" y="1740"/>
                </a:cubicBezTo>
                <a:cubicBezTo>
                  <a:pt x="5577" y="2784"/>
                  <a:pt x="4701" y="3864"/>
                  <a:pt x="3826" y="4940"/>
                </a:cubicBezTo>
                <a:cubicBezTo>
                  <a:pt x="3006" y="5948"/>
                  <a:pt x="2137" y="6949"/>
                  <a:pt x="1406" y="8025"/>
                </a:cubicBezTo>
                <a:cubicBezTo>
                  <a:pt x="1392" y="7966"/>
                  <a:pt x="1351" y="7906"/>
                  <a:pt x="1313" y="7870"/>
                </a:cubicBezTo>
                <a:cubicBezTo>
                  <a:pt x="1272" y="7830"/>
                  <a:pt x="1218" y="7798"/>
                  <a:pt x="1160" y="7785"/>
                </a:cubicBezTo>
                <a:cubicBezTo>
                  <a:pt x="1170" y="7762"/>
                  <a:pt x="1181" y="7739"/>
                  <a:pt x="1191" y="7717"/>
                </a:cubicBezTo>
                <a:cubicBezTo>
                  <a:pt x="1571" y="7292"/>
                  <a:pt x="1878" y="6784"/>
                  <a:pt x="2220" y="6332"/>
                </a:cubicBezTo>
                <a:cubicBezTo>
                  <a:pt x="2660" y="5751"/>
                  <a:pt x="3111" y="5180"/>
                  <a:pt x="3574" y="4618"/>
                </a:cubicBezTo>
                <a:cubicBezTo>
                  <a:pt x="4435" y="3571"/>
                  <a:pt x="5357" y="2583"/>
                  <a:pt x="6261" y="1575"/>
                </a:cubicBezTo>
                <a:close/>
                <a:moveTo>
                  <a:pt x="2034" y="7374"/>
                </a:moveTo>
                <a:lnTo>
                  <a:pt x="2034" y="7374"/>
                </a:lnTo>
                <a:cubicBezTo>
                  <a:pt x="2019" y="7558"/>
                  <a:pt x="2016" y="7744"/>
                  <a:pt x="2014" y="7927"/>
                </a:cubicBezTo>
                <a:cubicBezTo>
                  <a:pt x="1975" y="7978"/>
                  <a:pt x="1935" y="8028"/>
                  <a:pt x="1895" y="8078"/>
                </a:cubicBezTo>
                <a:cubicBezTo>
                  <a:pt x="1909" y="7892"/>
                  <a:pt x="1924" y="7702"/>
                  <a:pt x="1917" y="7517"/>
                </a:cubicBezTo>
                <a:cubicBezTo>
                  <a:pt x="1957" y="7470"/>
                  <a:pt x="1995" y="7422"/>
                  <a:pt x="2034" y="7374"/>
                </a:cubicBezTo>
                <a:close/>
                <a:moveTo>
                  <a:pt x="1608" y="7884"/>
                </a:moveTo>
                <a:lnTo>
                  <a:pt x="1608" y="7884"/>
                </a:lnTo>
                <a:cubicBezTo>
                  <a:pt x="1596" y="7960"/>
                  <a:pt x="1594" y="8039"/>
                  <a:pt x="1598" y="8116"/>
                </a:cubicBezTo>
                <a:cubicBezTo>
                  <a:pt x="1560" y="8091"/>
                  <a:pt x="1517" y="8080"/>
                  <a:pt x="1474" y="8080"/>
                </a:cubicBezTo>
                <a:cubicBezTo>
                  <a:pt x="1461" y="8080"/>
                  <a:pt x="1449" y="8081"/>
                  <a:pt x="1436" y="8083"/>
                </a:cubicBezTo>
                <a:cubicBezTo>
                  <a:pt x="1495" y="8017"/>
                  <a:pt x="1551" y="7951"/>
                  <a:pt x="1608" y="7884"/>
                </a:cubicBezTo>
                <a:close/>
                <a:moveTo>
                  <a:pt x="1882" y="7560"/>
                </a:moveTo>
                <a:cubicBezTo>
                  <a:pt x="1862" y="7746"/>
                  <a:pt x="1862" y="7936"/>
                  <a:pt x="1861" y="8122"/>
                </a:cubicBezTo>
                <a:cubicBezTo>
                  <a:pt x="1827" y="8165"/>
                  <a:pt x="1792" y="8207"/>
                  <a:pt x="1759" y="8251"/>
                </a:cubicBezTo>
                <a:cubicBezTo>
                  <a:pt x="1761" y="8052"/>
                  <a:pt x="1783" y="7860"/>
                  <a:pt x="1803" y="7662"/>
                </a:cubicBezTo>
                <a:cubicBezTo>
                  <a:pt x="1803" y="7660"/>
                  <a:pt x="1802" y="7658"/>
                  <a:pt x="1801" y="7656"/>
                </a:cubicBezTo>
                <a:cubicBezTo>
                  <a:pt x="1828" y="7625"/>
                  <a:pt x="1854" y="7593"/>
                  <a:pt x="1882" y="7560"/>
                </a:cubicBezTo>
                <a:close/>
                <a:moveTo>
                  <a:pt x="1762" y="7704"/>
                </a:moveTo>
                <a:lnTo>
                  <a:pt x="1762" y="7704"/>
                </a:lnTo>
                <a:cubicBezTo>
                  <a:pt x="1725" y="7885"/>
                  <a:pt x="1721" y="8079"/>
                  <a:pt x="1733" y="8262"/>
                </a:cubicBezTo>
                <a:cubicBezTo>
                  <a:pt x="1733" y="8269"/>
                  <a:pt x="1737" y="8272"/>
                  <a:pt x="1741" y="8274"/>
                </a:cubicBezTo>
                <a:cubicBezTo>
                  <a:pt x="1732" y="8285"/>
                  <a:pt x="1723" y="8297"/>
                  <a:pt x="1714" y="8309"/>
                </a:cubicBezTo>
                <a:cubicBezTo>
                  <a:pt x="1708" y="8248"/>
                  <a:pt x="1680" y="8190"/>
                  <a:pt x="1635" y="8146"/>
                </a:cubicBezTo>
                <a:cubicBezTo>
                  <a:pt x="1636" y="8047"/>
                  <a:pt x="1641" y="7947"/>
                  <a:pt x="1640" y="7849"/>
                </a:cubicBezTo>
                <a:cubicBezTo>
                  <a:pt x="1681" y="7801"/>
                  <a:pt x="1721" y="7752"/>
                  <a:pt x="1762" y="7704"/>
                </a:cubicBezTo>
                <a:close/>
                <a:moveTo>
                  <a:pt x="6955" y="2103"/>
                </a:moveTo>
                <a:cubicBezTo>
                  <a:pt x="7024" y="2178"/>
                  <a:pt x="7091" y="2256"/>
                  <a:pt x="7160" y="2330"/>
                </a:cubicBezTo>
                <a:cubicBezTo>
                  <a:pt x="6329" y="3444"/>
                  <a:pt x="5473" y="4539"/>
                  <a:pt x="4593" y="5613"/>
                </a:cubicBezTo>
                <a:cubicBezTo>
                  <a:pt x="3788" y="6596"/>
                  <a:pt x="2890" y="7524"/>
                  <a:pt x="2128" y="8539"/>
                </a:cubicBezTo>
                <a:cubicBezTo>
                  <a:pt x="2063" y="8419"/>
                  <a:pt x="1921" y="8360"/>
                  <a:pt x="1783" y="8360"/>
                </a:cubicBezTo>
                <a:cubicBezTo>
                  <a:pt x="1779" y="8360"/>
                  <a:pt x="1775" y="8360"/>
                  <a:pt x="1772" y="8360"/>
                </a:cubicBezTo>
                <a:cubicBezTo>
                  <a:pt x="3415" y="6484"/>
                  <a:pt x="4940" y="4504"/>
                  <a:pt x="6544" y="2593"/>
                </a:cubicBezTo>
                <a:cubicBezTo>
                  <a:pt x="6548" y="2591"/>
                  <a:pt x="6551" y="2587"/>
                  <a:pt x="6553" y="2583"/>
                </a:cubicBezTo>
                <a:cubicBezTo>
                  <a:pt x="6684" y="2426"/>
                  <a:pt x="6815" y="2270"/>
                  <a:pt x="6947" y="2115"/>
                </a:cubicBezTo>
                <a:cubicBezTo>
                  <a:pt x="6950" y="2111"/>
                  <a:pt x="6953" y="2107"/>
                  <a:pt x="6955" y="2103"/>
                </a:cubicBezTo>
                <a:close/>
                <a:moveTo>
                  <a:pt x="1104" y="7909"/>
                </a:moveTo>
                <a:cubicBezTo>
                  <a:pt x="1148" y="7918"/>
                  <a:pt x="1188" y="7937"/>
                  <a:pt x="1222" y="7972"/>
                </a:cubicBezTo>
                <a:cubicBezTo>
                  <a:pt x="1269" y="8021"/>
                  <a:pt x="1266" y="8082"/>
                  <a:pt x="1300" y="8136"/>
                </a:cubicBezTo>
                <a:cubicBezTo>
                  <a:pt x="1304" y="8141"/>
                  <a:pt x="1308" y="8144"/>
                  <a:pt x="1312" y="8147"/>
                </a:cubicBezTo>
                <a:cubicBezTo>
                  <a:pt x="1294" y="8171"/>
                  <a:pt x="1312" y="8208"/>
                  <a:pt x="1341" y="8208"/>
                </a:cubicBezTo>
                <a:cubicBezTo>
                  <a:pt x="1345" y="8208"/>
                  <a:pt x="1348" y="8208"/>
                  <a:pt x="1352" y="8207"/>
                </a:cubicBezTo>
                <a:cubicBezTo>
                  <a:pt x="1374" y="8200"/>
                  <a:pt x="1396" y="8196"/>
                  <a:pt x="1417" y="8196"/>
                </a:cubicBezTo>
                <a:cubicBezTo>
                  <a:pt x="1511" y="8196"/>
                  <a:pt x="1592" y="8263"/>
                  <a:pt x="1559" y="8372"/>
                </a:cubicBezTo>
                <a:cubicBezTo>
                  <a:pt x="1551" y="8400"/>
                  <a:pt x="1559" y="8424"/>
                  <a:pt x="1574" y="8440"/>
                </a:cubicBezTo>
                <a:cubicBezTo>
                  <a:pt x="1575" y="8467"/>
                  <a:pt x="1600" y="8497"/>
                  <a:pt x="1632" y="8497"/>
                </a:cubicBezTo>
                <a:cubicBezTo>
                  <a:pt x="1635" y="8497"/>
                  <a:pt x="1639" y="8496"/>
                  <a:pt x="1642" y="8496"/>
                </a:cubicBezTo>
                <a:cubicBezTo>
                  <a:pt x="1667" y="8491"/>
                  <a:pt x="1691" y="8488"/>
                  <a:pt x="1716" y="8488"/>
                </a:cubicBezTo>
                <a:cubicBezTo>
                  <a:pt x="1765" y="8488"/>
                  <a:pt x="1814" y="8498"/>
                  <a:pt x="1861" y="8518"/>
                </a:cubicBezTo>
                <a:cubicBezTo>
                  <a:pt x="1924" y="8545"/>
                  <a:pt x="1963" y="8588"/>
                  <a:pt x="2009" y="8632"/>
                </a:cubicBezTo>
                <a:cubicBezTo>
                  <a:pt x="1599" y="8805"/>
                  <a:pt x="1207" y="9052"/>
                  <a:pt x="828" y="9314"/>
                </a:cubicBezTo>
                <a:cubicBezTo>
                  <a:pt x="801" y="9257"/>
                  <a:pt x="732" y="9212"/>
                  <a:pt x="683" y="9186"/>
                </a:cubicBezTo>
                <a:cubicBezTo>
                  <a:pt x="629" y="9159"/>
                  <a:pt x="571" y="9142"/>
                  <a:pt x="512" y="9137"/>
                </a:cubicBezTo>
                <a:cubicBezTo>
                  <a:pt x="712" y="8729"/>
                  <a:pt x="917" y="8322"/>
                  <a:pt x="1104" y="7909"/>
                </a:cubicBezTo>
                <a:close/>
                <a:moveTo>
                  <a:pt x="7401" y="0"/>
                </a:moveTo>
                <a:cubicBezTo>
                  <a:pt x="7391" y="0"/>
                  <a:pt x="7381" y="3"/>
                  <a:pt x="7371" y="10"/>
                </a:cubicBezTo>
                <a:cubicBezTo>
                  <a:pt x="7359" y="13"/>
                  <a:pt x="7350" y="21"/>
                  <a:pt x="7345" y="31"/>
                </a:cubicBezTo>
                <a:cubicBezTo>
                  <a:pt x="7243" y="121"/>
                  <a:pt x="7167" y="251"/>
                  <a:pt x="7087" y="359"/>
                </a:cubicBezTo>
                <a:cubicBezTo>
                  <a:pt x="7037" y="427"/>
                  <a:pt x="6910" y="540"/>
                  <a:pt x="6942" y="634"/>
                </a:cubicBezTo>
                <a:cubicBezTo>
                  <a:pt x="6944" y="637"/>
                  <a:pt x="6946" y="641"/>
                  <a:pt x="6947" y="644"/>
                </a:cubicBezTo>
                <a:cubicBezTo>
                  <a:pt x="6924" y="642"/>
                  <a:pt x="6902" y="641"/>
                  <a:pt x="6879" y="641"/>
                </a:cubicBezTo>
                <a:cubicBezTo>
                  <a:pt x="6699" y="641"/>
                  <a:pt x="6556" y="721"/>
                  <a:pt x="6524" y="950"/>
                </a:cubicBezTo>
                <a:cubicBezTo>
                  <a:pt x="6524" y="953"/>
                  <a:pt x="6524" y="954"/>
                  <a:pt x="6525" y="957"/>
                </a:cubicBezTo>
                <a:cubicBezTo>
                  <a:pt x="6394" y="974"/>
                  <a:pt x="6284" y="1046"/>
                  <a:pt x="6224" y="1211"/>
                </a:cubicBezTo>
                <a:cubicBezTo>
                  <a:pt x="6222" y="1213"/>
                  <a:pt x="6223" y="1215"/>
                  <a:pt x="6222" y="1218"/>
                </a:cubicBezTo>
                <a:cubicBezTo>
                  <a:pt x="6031" y="1292"/>
                  <a:pt x="5921" y="1480"/>
                  <a:pt x="5963" y="1696"/>
                </a:cubicBezTo>
                <a:cubicBezTo>
                  <a:pt x="5964" y="1703"/>
                  <a:pt x="5968" y="1708"/>
                  <a:pt x="5971" y="1713"/>
                </a:cubicBezTo>
                <a:cubicBezTo>
                  <a:pt x="5077" y="2616"/>
                  <a:pt x="4249" y="3595"/>
                  <a:pt x="3446" y="4577"/>
                </a:cubicBezTo>
                <a:cubicBezTo>
                  <a:pt x="3044" y="5069"/>
                  <a:pt x="2649" y="5570"/>
                  <a:pt x="2264" y="6076"/>
                </a:cubicBezTo>
                <a:cubicBezTo>
                  <a:pt x="1870" y="6595"/>
                  <a:pt x="1400" y="7127"/>
                  <a:pt x="1093" y="7708"/>
                </a:cubicBezTo>
                <a:cubicBezTo>
                  <a:pt x="1075" y="7734"/>
                  <a:pt x="1058" y="7762"/>
                  <a:pt x="1041" y="7788"/>
                </a:cubicBezTo>
                <a:lnTo>
                  <a:pt x="1040" y="7788"/>
                </a:lnTo>
                <a:cubicBezTo>
                  <a:pt x="1010" y="7799"/>
                  <a:pt x="1000" y="7824"/>
                  <a:pt x="1001" y="7849"/>
                </a:cubicBezTo>
                <a:cubicBezTo>
                  <a:pt x="593" y="8482"/>
                  <a:pt x="288" y="9215"/>
                  <a:pt x="16" y="9904"/>
                </a:cubicBezTo>
                <a:cubicBezTo>
                  <a:pt x="0" y="9944"/>
                  <a:pt x="41" y="9987"/>
                  <a:pt x="80" y="9987"/>
                </a:cubicBezTo>
                <a:cubicBezTo>
                  <a:pt x="90" y="9987"/>
                  <a:pt x="101" y="9983"/>
                  <a:pt x="110" y="9976"/>
                </a:cubicBezTo>
                <a:cubicBezTo>
                  <a:pt x="431" y="9736"/>
                  <a:pt x="767" y="9513"/>
                  <a:pt x="1105" y="9300"/>
                </a:cubicBezTo>
                <a:cubicBezTo>
                  <a:pt x="1442" y="9087"/>
                  <a:pt x="1813" y="8910"/>
                  <a:pt x="2134" y="8675"/>
                </a:cubicBezTo>
                <a:cubicBezTo>
                  <a:pt x="2150" y="8664"/>
                  <a:pt x="2155" y="8645"/>
                  <a:pt x="2152" y="8627"/>
                </a:cubicBezTo>
                <a:cubicBezTo>
                  <a:pt x="2632" y="8175"/>
                  <a:pt x="3053" y="7656"/>
                  <a:pt x="3482" y="7158"/>
                </a:cubicBezTo>
                <a:cubicBezTo>
                  <a:pt x="3933" y="6635"/>
                  <a:pt x="4377" y="6105"/>
                  <a:pt x="4815" y="5571"/>
                </a:cubicBezTo>
                <a:cubicBezTo>
                  <a:pt x="5591" y="4628"/>
                  <a:pt x="6345" y="3667"/>
                  <a:pt x="7084" y="2694"/>
                </a:cubicBezTo>
                <a:cubicBezTo>
                  <a:pt x="7137" y="2714"/>
                  <a:pt x="7192" y="2723"/>
                  <a:pt x="7246" y="2723"/>
                </a:cubicBezTo>
                <a:cubicBezTo>
                  <a:pt x="7425" y="2723"/>
                  <a:pt x="7589" y="2617"/>
                  <a:pt x="7631" y="2415"/>
                </a:cubicBezTo>
                <a:cubicBezTo>
                  <a:pt x="7641" y="2373"/>
                  <a:pt x="7642" y="2332"/>
                  <a:pt x="7638" y="2291"/>
                </a:cubicBezTo>
                <a:lnTo>
                  <a:pt x="7639" y="2291"/>
                </a:lnTo>
                <a:cubicBezTo>
                  <a:pt x="7811" y="2270"/>
                  <a:pt x="7883" y="2193"/>
                  <a:pt x="7894" y="2092"/>
                </a:cubicBezTo>
                <a:cubicBezTo>
                  <a:pt x="7895" y="2092"/>
                  <a:pt x="7896" y="2092"/>
                  <a:pt x="7897" y="2092"/>
                </a:cubicBezTo>
                <a:cubicBezTo>
                  <a:pt x="7898" y="2092"/>
                  <a:pt x="7898" y="2092"/>
                  <a:pt x="7898" y="2092"/>
                </a:cubicBezTo>
                <a:cubicBezTo>
                  <a:pt x="8268" y="2022"/>
                  <a:pt x="8237" y="1724"/>
                  <a:pt x="8099" y="1450"/>
                </a:cubicBezTo>
                <a:cubicBezTo>
                  <a:pt x="8246" y="1290"/>
                  <a:pt x="8413" y="1116"/>
                  <a:pt x="8513" y="925"/>
                </a:cubicBezTo>
                <a:cubicBezTo>
                  <a:pt x="8518" y="915"/>
                  <a:pt x="8520" y="905"/>
                  <a:pt x="8520" y="896"/>
                </a:cubicBezTo>
                <a:cubicBezTo>
                  <a:pt x="8552" y="886"/>
                  <a:pt x="8578" y="853"/>
                  <a:pt x="8571" y="812"/>
                </a:cubicBezTo>
                <a:cubicBezTo>
                  <a:pt x="8501" y="317"/>
                  <a:pt x="7874" y="43"/>
                  <a:pt x="7429" y="10"/>
                </a:cubicBezTo>
                <a:cubicBezTo>
                  <a:pt x="7421" y="4"/>
                  <a:pt x="7411" y="0"/>
                  <a:pt x="7401" y="0"/>
                </a:cubicBezTo>
                <a:close/>
              </a:path>
            </a:pathLst>
          </a:custGeom>
          <a:solidFill>
            <a:srgbClr val="75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
        <p:cNvGrpSpPr/>
        <p:nvPr/>
      </p:nvGrpSpPr>
      <p:grpSpPr>
        <a:xfrm>
          <a:off x="0" y="0"/>
          <a:ext cx="0" cy="0"/>
          <a:chOff x="0" y="0"/>
          <a:chExt cx="0" cy="0"/>
        </a:xfrm>
      </p:grpSpPr>
      <p:sp>
        <p:nvSpPr>
          <p:cNvPr id="58" name="Google Shape;58;p4"/>
          <p:cNvSpPr/>
          <p:nvPr/>
        </p:nvSpPr>
        <p:spPr>
          <a:xfrm>
            <a:off x="0" y="2907575"/>
            <a:ext cx="2299245" cy="2235918"/>
          </a:xfrm>
          <a:custGeom>
            <a:avLst/>
            <a:gdLst/>
            <a:ahLst/>
            <a:cxnLst/>
            <a:rect l="l" t="t" r="r" b="b"/>
            <a:pathLst>
              <a:path w="13942" h="13558" extrusionOk="0">
                <a:moveTo>
                  <a:pt x="1" y="0"/>
                </a:moveTo>
                <a:lnTo>
                  <a:pt x="1" y="13558"/>
                </a:lnTo>
                <a:lnTo>
                  <a:pt x="13942" y="13558"/>
                </a:lnTo>
                <a:cubicBezTo>
                  <a:pt x="6819" y="1780"/>
                  <a:pt x="1" y="0"/>
                  <a:pt x="1" y="0"/>
                </a:cubicBezTo>
                <a:close/>
              </a:path>
            </a:pathLst>
          </a:custGeom>
          <a:solidFill>
            <a:srgbClr val="33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txBox="1">
            <a:spLocks noGrp="1"/>
          </p:cNvSpPr>
          <p:nvPr>
            <p:ph type="title"/>
          </p:nvPr>
        </p:nvSpPr>
        <p:spPr>
          <a:xfrm>
            <a:off x="713225" y="539500"/>
            <a:ext cx="7759200" cy="6129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7" name="Google Shape;57;p4"/>
          <p:cNvSpPr txBox="1">
            <a:spLocks noGrp="1"/>
          </p:cNvSpPr>
          <p:nvPr>
            <p:ph type="subTitle" idx="1"/>
          </p:nvPr>
        </p:nvSpPr>
        <p:spPr>
          <a:xfrm>
            <a:off x="713225" y="1203395"/>
            <a:ext cx="7759200" cy="3416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434343"/>
              </a:buClr>
              <a:buSzPts val="1200"/>
              <a:buFont typeface="Livvic"/>
              <a:buAutoNum type="arabicPeriod"/>
              <a:defRPr sz="1200"/>
            </a:lvl1pPr>
            <a:lvl2pPr lvl="1">
              <a:spcBef>
                <a:spcPts val="1600"/>
              </a:spcBef>
              <a:spcAft>
                <a:spcPts val="0"/>
              </a:spcAft>
              <a:buClr>
                <a:srgbClr val="434343"/>
              </a:buClr>
              <a:buSzPts val="1200"/>
              <a:buFont typeface="Roboto Condensed Light"/>
              <a:buAutoNum type="alphaLcPeriod"/>
              <a:defRPr/>
            </a:lvl2pPr>
            <a:lvl3pPr lvl="2">
              <a:spcBef>
                <a:spcPts val="1600"/>
              </a:spcBef>
              <a:spcAft>
                <a:spcPts val="0"/>
              </a:spcAft>
              <a:buClr>
                <a:srgbClr val="434343"/>
              </a:buClr>
              <a:buSzPts val="1200"/>
              <a:buFont typeface="Roboto Condensed Light"/>
              <a:buAutoNum type="romanLcPeriod"/>
              <a:defRPr/>
            </a:lvl3pPr>
            <a:lvl4pPr lvl="3">
              <a:spcBef>
                <a:spcPts val="1600"/>
              </a:spcBef>
              <a:spcAft>
                <a:spcPts val="0"/>
              </a:spcAft>
              <a:buClr>
                <a:srgbClr val="434343"/>
              </a:buClr>
              <a:buSzPts val="1200"/>
              <a:buFont typeface="Roboto Condensed Light"/>
              <a:buAutoNum type="arabicPeriod"/>
              <a:defRPr/>
            </a:lvl4pPr>
            <a:lvl5pPr lvl="4">
              <a:spcBef>
                <a:spcPts val="1600"/>
              </a:spcBef>
              <a:spcAft>
                <a:spcPts val="0"/>
              </a:spcAft>
              <a:buClr>
                <a:srgbClr val="434343"/>
              </a:buClr>
              <a:buSzPts val="1200"/>
              <a:buFont typeface="Roboto Condensed Light"/>
              <a:buAutoNum type="alphaLcPeriod"/>
              <a:defRPr/>
            </a:lvl5pPr>
            <a:lvl6pPr lvl="5">
              <a:spcBef>
                <a:spcPts val="1600"/>
              </a:spcBef>
              <a:spcAft>
                <a:spcPts val="0"/>
              </a:spcAft>
              <a:buClr>
                <a:srgbClr val="434343"/>
              </a:buClr>
              <a:buSzPts val="1200"/>
              <a:buFont typeface="Roboto Condensed Light"/>
              <a:buAutoNum type="romanLcPeriod"/>
              <a:defRPr/>
            </a:lvl6pPr>
            <a:lvl7pPr lvl="6">
              <a:spcBef>
                <a:spcPts val="1600"/>
              </a:spcBef>
              <a:spcAft>
                <a:spcPts val="0"/>
              </a:spcAft>
              <a:buClr>
                <a:srgbClr val="434343"/>
              </a:buClr>
              <a:buSzPts val="1200"/>
              <a:buFont typeface="Roboto Condensed Light"/>
              <a:buAutoNum type="arabicPeriod"/>
              <a:defRPr/>
            </a:lvl7pPr>
            <a:lvl8pPr lvl="7">
              <a:spcBef>
                <a:spcPts val="1600"/>
              </a:spcBef>
              <a:spcAft>
                <a:spcPts val="0"/>
              </a:spcAft>
              <a:buClr>
                <a:srgbClr val="434343"/>
              </a:buClr>
              <a:buSzPts val="1200"/>
              <a:buFont typeface="Roboto Condensed Light"/>
              <a:buAutoNum type="alphaLcPeriod"/>
              <a:defRPr/>
            </a:lvl8pPr>
            <a:lvl9pPr lvl="8">
              <a:spcBef>
                <a:spcPts val="1600"/>
              </a:spcBef>
              <a:spcAft>
                <a:spcPts val="1600"/>
              </a:spcAft>
              <a:buClr>
                <a:srgbClr val="434343"/>
              </a:buClr>
              <a:buSzPts val="1200"/>
              <a:buFont typeface="Roboto Condensed Light"/>
              <a:buAutoNum type="romanLcPeriod"/>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3"/>
        <p:cNvGrpSpPr/>
        <p:nvPr/>
      </p:nvGrpSpPr>
      <p:grpSpPr>
        <a:xfrm>
          <a:off x="0" y="0"/>
          <a:ext cx="0" cy="0"/>
          <a:chOff x="0" y="0"/>
          <a:chExt cx="0" cy="0"/>
        </a:xfrm>
      </p:grpSpPr>
      <p:grpSp>
        <p:nvGrpSpPr>
          <p:cNvPr id="104" name="Google Shape;104;p9"/>
          <p:cNvGrpSpPr/>
          <p:nvPr/>
        </p:nvGrpSpPr>
        <p:grpSpPr>
          <a:xfrm>
            <a:off x="3115652" y="-51862"/>
            <a:ext cx="6037242" cy="5213650"/>
            <a:chOff x="3106508" y="-70075"/>
            <a:chExt cx="6037242" cy="5213650"/>
          </a:xfrm>
          <a:solidFill>
            <a:srgbClr val="75A7B7"/>
          </a:solidFill>
        </p:grpSpPr>
        <p:sp>
          <p:nvSpPr>
            <p:cNvPr id="105" name="Google Shape;105;p9"/>
            <p:cNvSpPr/>
            <p:nvPr/>
          </p:nvSpPr>
          <p:spPr>
            <a:xfrm>
              <a:off x="7393250" y="-70075"/>
              <a:ext cx="1750500" cy="52134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9"/>
            <p:cNvSpPr/>
            <p:nvPr/>
          </p:nvSpPr>
          <p:spPr>
            <a:xfrm rot="10800000">
              <a:off x="3106508" y="-69876"/>
              <a:ext cx="4422142" cy="5213451"/>
            </a:xfrm>
            <a:custGeom>
              <a:avLst/>
              <a:gdLst/>
              <a:ahLst/>
              <a:cxnLst/>
              <a:rect l="l" t="t" r="r" b="b"/>
              <a:pathLst>
                <a:path w="30602" h="36078" extrusionOk="0">
                  <a:moveTo>
                    <a:pt x="1" y="0"/>
                  </a:moveTo>
                  <a:lnTo>
                    <a:pt x="1" y="36078"/>
                  </a:lnTo>
                  <a:cubicBezTo>
                    <a:pt x="16901" y="36078"/>
                    <a:pt x="14666" y="11388"/>
                    <a:pt x="306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9"/>
          <p:cNvSpPr/>
          <p:nvPr/>
        </p:nvSpPr>
        <p:spPr>
          <a:xfrm>
            <a:off x="0" y="2907582"/>
            <a:ext cx="2299245" cy="2235918"/>
          </a:xfrm>
          <a:custGeom>
            <a:avLst/>
            <a:gdLst/>
            <a:ahLst/>
            <a:cxnLst/>
            <a:rect l="l" t="t" r="r" b="b"/>
            <a:pathLst>
              <a:path w="13942" h="13558" extrusionOk="0">
                <a:moveTo>
                  <a:pt x="1" y="0"/>
                </a:moveTo>
                <a:lnTo>
                  <a:pt x="1" y="13558"/>
                </a:lnTo>
                <a:lnTo>
                  <a:pt x="13942" y="13558"/>
                </a:lnTo>
                <a:cubicBezTo>
                  <a:pt x="6819" y="1780"/>
                  <a:pt x="1" y="0"/>
                  <a:pt x="1" y="0"/>
                </a:cubicBezTo>
                <a:close/>
              </a:path>
            </a:pathLst>
          </a:custGeom>
          <a:solidFill>
            <a:srgbClr val="33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txBox="1">
            <a:spLocks noGrp="1"/>
          </p:cNvSpPr>
          <p:nvPr>
            <p:ph type="title"/>
          </p:nvPr>
        </p:nvSpPr>
        <p:spPr>
          <a:xfrm>
            <a:off x="713225" y="1408500"/>
            <a:ext cx="3791400" cy="1320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9" name="Google Shape;109;p9"/>
          <p:cNvSpPr txBox="1">
            <a:spLocks noGrp="1"/>
          </p:cNvSpPr>
          <p:nvPr>
            <p:ph type="subTitle" idx="1"/>
          </p:nvPr>
        </p:nvSpPr>
        <p:spPr>
          <a:xfrm>
            <a:off x="1287300" y="3096300"/>
            <a:ext cx="2643300" cy="638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0" name="Google Shape;110;p9"/>
          <p:cNvSpPr txBox="1">
            <a:spLocks noGrp="1"/>
          </p:cNvSpPr>
          <p:nvPr>
            <p:ph type="subTitle" idx="2"/>
          </p:nvPr>
        </p:nvSpPr>
        <p:spPr>
          <a:xfrm>
            <a:off x="5553200" y="1839900"/>
            <a:ext cx="2532900" cy="1463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400"/>
              <a:buNone/>
              <a:defRPr sz="1400" b="0">
                <a:solidFill>
                  <a:schemeClr val="accent5"/>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5"/>
        <p:cNvGrpSpPr/>
        <p:nvPr/>
      </p:nvGrpSpPr>
      <p:grpSpPr>
        <a:xfrm>
          <a:off x="0" y="0"/>
          <a:ext cx="0" cy="0"/>
          <a:chOff x="0" y="0"/>
          <a:chExt cx="0" cy="0"/>
        </a:xfrm>
      </p:grpSpPr>
      <p:sp>
        <p:nvSpPr>
          <p:cNvPr id="126" name="Google Shape;126;p11"/>
          <p:cNvSpPr txBox="1">
            <a:spLocks noGrp="1"/>
          </p:cNvSpPr>
          <p:nvPr>
            <p:ph type="title" hasCustomPrompt="1"/>
          </p:nvPr>
        </p:nvSpPr>
        <p:spPr>
          <a:xfrm>
            <a:off x="332525" y="1438675"/>
            <a:ext cx="8520600" cy="1354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7" name="Google Shape;12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28" name="Google Shape;128;p11"/>
          <p:cNvSpPr txBox="1">
            <a:spLocks noGrp="1"/>
          </p:cNvSpPr>
          <p:nvPr>
            <p:ph type="subTitle" idx="1"/>
          </p:nvPr>
        </p:nvSpPr>
        <p:spPr>
          <a:xfrm>
            <a:off x="715700" y="3100925"/>
            <a:ext cx="7756800" cy="6039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1"/>
              </a:buClr>
              <a:buSzPts val="1400"/>
              <a:buNone/>
              <a:defRPr b="0">
                <a:solidFill>
                  <a:schemeClr val="accent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318"/>
        <p:cNvGrpSpPr/>
        <p:nvPr/>
      </p:nvGrpSpPr>
      <p:grpSpPr>
        <a:xfrm>
          <a:off x="0" y="0"/>
          <a:ext cx="0" cy="0"/>
          <a:chOff x="0" y="0"/>
          <a:chExt cx="0" cy="0"/>
        </a:xfrm>
      </p:grpSpPr>
      <p:sp>
        <p:nvSpPr>
          <p:cNvPr id="319" name="Google Shape;319;p25"/>
          <p:cNvSpPr txBox="1">
            <a:spLocks noGrp="1"/>
          </p:cNvSpPr>
          <p:nvPr>
            <p:ph type="subTitle" idx="1"/>
          </p:nvPr>
        </p:nvSpPr>
        <p:spPr>
          <a:xfrm>
            <a:off x="713225" y="1743950"/>
            <a:ext cx="3207900" cy="35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1">
                <a:solidFill>
                  <a:schemeClr val="accent5"/>
                </a:solidFill>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23" name="Google Shape;323;p25"/>
          <p:cNvSpPr txBox="1">
            <a:spLocks noGrp="1"/>
          </p:cNvSpPr>
          <p:nvPr>
            <p:ph type="title"/>
          </p:nvPr>
        </p:nvSpPr>
        <p:spPr>
          <a:xfrm>
            <a:off x="713225" y="1082625"/>
            <a:ext cx="3207900" cy="589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solidFill>
                  <a:schemeClr val="accent6"/>
                </a:solidFill>
              </a:defRPr>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a:endParaRPr dirty="0"/>
          </a:p>
        </p:txBody>
      </p:sp>
      <p:sp>
        <p:nvSpPr>
          <p:cNvPr id="324" name="Google Shape;324;p25"/>
          <p:cNvSpPr/>
          <p:nvPr/>
        </p:nvSpPr>
        <p:spPr>
          <a:xfrm flipH="1">
            <a:off x="4781075" y="0"/>
            <a:ext cx="4362927" cy="5143640"/>
          </a:xfrm>
          <a:custGeom>
            <a:avLst/>
            <a:gdLst/>
            <a:ahLst/>
            <a:cxnLst/>
            <a:rect l="l" t="t" r="r" b="b"/>
            <a:pathLst>
              <a:path w="30602" h="36078" extrusionOk="0">
                <a:moveTo>
                  <a:pt x="1" y="0"/>
                </a:moveTo>
                <a:lnTo>
                  <a:pt x="1" y="36078"/>
                </a:lnTo>
                <a:cubicBezTo>
                  <a:pt x="16901" y="36078"/>
                  <a:pt x="14666" y="11388"/>
                  <a:pt x="30601" y="0"/>
                </a:cubicBezTo>
                <a:close/>
              </a:path>
            </a:pathLst>
          </a:custGeom>
          <a:solidFill>
            <a:srgbClr val="33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26;p25"/>
          <p:cNvSpPr/>
          <p:nvPr/>
        </p:nvSpPr>
        <p:spPr>
          <a:xfrm>
            <a:off x="6722095" y="539501"/>
            <a:ext cx="636127" cy="360828"/>
          </a:xfrm>
          <a:custGeom>
            <a:avLst/>
            <a:gdLst/>
            <a:ahLst/>
            <a:cxnLst/>
            <a:rect l="l" t="t" r="r" b="b"/>
            <a:pathLst>
              <a:path w="4589" h="2603" extrusionOk="0">
                <a:moveTo>
                  <a:pt x="4231" y="145"/>
                </a:moveTo>
                <a:lnTo>
                  <a:pt x="4231" y="145"/>
                </a:lnTo>
                <a:cubicBezTo>
                  <a:pt x="3933" y="398"/>
                  <a:pt x="3630" y="646"/>
                  <a:pt x="3319" y="882"/>
                </a:cubicBezTo>
                <a:cubicBezTo>
                  <a:pt x="3045" y="1092"/>
                  <a:pt x="2659" y="1481"/>
                  <a:pt x="2308" y="1481"/>
                </a:cubicBezTo>
                <a:cubicBezTo>
                  <a:pt x="2301" y="1481"/>
                  <a:pt x="2294" y="1481"/>
                  <a:pt x="2287" y="1480"/>
                </a:cubicBezTo>
                <a:cubicBezTo>
                  <a:pt x="1908" y="1464"/>
                  <a:pt x="1503" y="1072"/>
                  <a:pt x="1188" y="864"/>
                </a:cubicBezTo>
                <a:cubicBezTo>
                  <a:pt x="849" y="641"/>
                  <a:pt x="515" y="406"/>
                  <a:pt x="164" y="202"/>
                </a:cubicBezTo>
                <a:cubicBezTo>
                  <a:pt x="164" y="199"/>
                  <a:pt x="164" y="195"/>
                  <a:pt x="165" y="192"/>
                </a:cubicBezTo>
                <a:cubicBezTo>
                  <a:pt x="322" y="218"/>
                  <a:pt x="483" y="224"/>
                  <a:pt x="644" y="224"/>
                </a:cubicBezTo>
                <a:cubicBezTo>
                  <a:pt x="794" y="224"/>
                  <a:pt x="944" y="219"/>
                  <a:pt x="1091" y="219"/>
                </a:cubicBezTo>
                <a:cubicBezTo>
                  <a:pt x="1454" y="218"/>
                  <a:pt x="1816" y="214"/>
                  <a:pt x="2177" y="208"/>
                </a:cubicBezTo>
                <a:cubicBezTo>
                  <a:pt x="2863" y="197"/>
                  <a:pt x="3546" y="174"/>
                  <a:pt x="4231" y="145"/>
                </a:cubicBezTo>
                <a:close/>
                <a:moveTo>
                  <a:pt x="154" y="296"/>
                </a:moveTo>
                <a:lnTo>
                  <a:pt x="154" y="296"/>
                </a:lnTo>
                <a:cubicBezTo>
                  <a:pt x="518" y="572"/>
                  <a:pt x="906" y="819"/>
                  <a:pt x="1283" y="1076"/>
                </a:cubicBezTo>
                <a:cubicBezTo>
                  <a:pt x="1289" y="1080"/>
                  <a:pt x="1294" y="1084"/>
                  <a:pt x="1299" y="1088"/>
                </a:cubicBezTo>
                <a:cubicBezTo>
                  <a:pt x="920" y="1494"/>
                  <a:pt x="513" y="1876"/>
                  <a:pt x="135" y="2283"/>
                </a:cubicBezTo>
                <a:cubicBezTo>
                  <a:pt x="148" y="1925"/>
                  <a:pt x="150" y="1567"/>
                  <a:pt x="156" y="1208"/>
                </a:cubicBezTo>
                <a:cubicBezTo>
                  <a:pt x="161" y="915"/>
                  <a:pt x="132" y="594"/>
                  <a:pt x="154" y="296"/>
                </a:cubicBezTo>
                <a:close/>
                <a:moveTo>
                  <a:pt x="4330" y="244"/>
                </a:moveTo>
                <a:lnTo>
                  <a:pt x="4330" y="244"/>
                </a:lnTo>
                <a:cubicBezTo>
                  <a:pt x="4316" y="914"/>
                  <a:pt x="4373" y="1591"/>
                  <a:pt x="4399" y="2260"/>
                </a:cubicBezTo>
                <a:cubicBezTo>
                  <a:pt x="4390" y="2268"/>
                  <a:pt x="4384" y="2279"/>
                  <a:pt x="4380" y="2289"/>
                </a:cubicBezTo>
                <a:cubicBezTo>
                  <a:pt x="3973" y="1914"/>
                  <a:pt x="3576" y="1514"/>
                  <a:pt x="3144" y="1170"/>
                </a:cubicBezTo>
                <a:cubicBezTo>
                  <a:pt x="3192" y="1135"/>
                  <a:pt x="3240" y="1099"/>
                  <a:pt x="3288" y="1064"/>
                </a:cubicBezTo>
                <a:cubicBezTo>
                  <a:pt x="3644" y="800"/>
                  <a:pt x="3991" y="529"/>
                  <a:pt x="4330" y="244"/>
                </a:cubicBezTo>
                <a:close/>
                <a:moveTo>
                  <a:pt x="1416" y="1168"/>
                </a:moveTo>
                <a:cubicBezTo>
                  <a:pt x="1598" y="1294"/>
                  <a:pt x="1779" y="1422"/>
                  <a:pt x="1967" y="1538"/>
                </a:cubicBezTo>
                <a:cubicBezTo>
                  <a:pt x="2073" y="1604"/>
                  <a:pt x="2180" y="1673"/>
                  <a:pt x="2309" y="1673"/>
                </a:cubicBezTo>
                <a:cubicBezTo>
                  <a:pt x="2314" y="1673"/>
                  <a:pt x="2318" y="1673"/>
                  <a:pt x="2323" y="1673"/>
                </a:cubicBezTo>
                <a:cubicBezTo>
                  <a:pt x="2468" y="1666"/>
                  <a:pt x="2595" y="1560"/>
                  <a:pt x="2708" y="1482"/>
                </a:cubicBezTo>
                <a:cubicBezTo>
                  <a:pt x="2830" y="1398"/>
                  <a:pt x="2951" y="1310"/>
                  <a:pt x="3071" y="1223"/>
                </a:cubicBezTo>
                <a:cubicBezTo>
                  <a:pt x="3073" y="1226"/>
                  <a:pt x="3074" y="1230"/>
                  <a:pt x="3078" y="1233"/>
                </a:cubicBezTo>
                <a:cubicBezTo>
                  <a:pt x="3436" y="1628"/>
                  <a:pt x="3845" y="1986"/>
                  <a:pt x="4234" y="2354"/>
                </a:cubicBezTo>
                <a:cubicBezTo>
                  <a:pt x="3967" y="2382"/>
                  <a:pt x="3435" y="2417"/>
                  <a:pt x="3373" y="2419"/>
                </a:cubicBezTo>
                <a:cubicBezTo>
                  <a:pt x="3009" y="2433"/>
                  <a:pt x="2644" y="2440"/>
                  <a:pt x="2281" y="2442"/>
                </a:cubicBezTo>
                <a:cubicBezTo>
                  <a:pt x="2265" y="2442"/>
                  <a:pt x="2248" y="2442"/>
                  <a:pt x="2232" y="2442"/>
                </a:cubicBezTo>
                <a:cubicBezTo>
                  <a:pt x="1552" y="2442"/>
                  <a:pt x="875" y="2390"/>
                  <a:pt x="197" y="2377"/>
                </a:cubicBezTo>
                <a:cubicBezTo>
                  <a:pt x="640" y="2019"/>
                  <a:pt x="1034" y="1590"/>
                  <a:pt x="1416" y="1168"/>
                </a:cubicBezTo>
                <a:close/>
                <a:moveTo>
                  <a:pt x="4354" y="0"/>
                </a:moveTo>
                <a:cubicBezTo>
                  <a:pt x="4353" y="0"/>
                  <a:pt x="4351" y="0"/>
                  <a:pt x="4350" y="0"/>
                </a:cubicBezTo>
                <a:cubicBezTo>
                  <a:pt x="3626" y="35"/>
                  <a:pt x="2902" y="60"/>
                  <a:pt x="2177" y="74"/>
                </a:cubicBezTo>
                <a:cubicBezTo>
                  <a:pt x="1837" y="80"/>
                  <a:pt x="1496" y="84"/>
                  <a:pt x="1155" y="86"/>
                </a:cubicBezTo>
                <a:cubicBezTo>
                  <a:pt x="1146" y="86"/>
                  <a:pt x="1137" y="86"/>
                  <a:pt x="1128" y="86"/>
                </a:cubicBezTo>
                <a:cubicBezTo>
                  <a:pt x="959" y="86"/>
                  <a:pt x="786" y="78"/>
                  <a:pt x="614" y="78"/>
                </a:cubicBezTo>
                <a:cubicBezTo>
                  <a:pt x="451" y="78"/>
                  <a:pt x="288" y="85"/>
                  <a:pt x="130" y="112"/>
                </a:cubicBezTo>
                <a:cubicBezTo>
                  <a:pt x="125" y="111"/>
                  <a:pt x="120" y="110"/>
                  <a:pt x="116" y="110"/>
                </a:cubicBezTo>
                <a:cubicBezTo>
                  <a:pt x="94" y="110"/>
                  <a:pt x="75" y="125"/>
                  <a:pt x="66" y="147"/>
                </a:cubicBezTo>
                <a:cubicBezTo>
                  <a:pt x="21" y="255"/>
                  <a:pt x="39" y="397"/>
                  <a:pt x="36" y="512"/>
                </a:cubicBezTo>
                <a:cubicBezTo>
                  <a:pt x="29" y="723"/>
                  <a:pt x="26" y="934"/>
                  <a:pt x="22" y="1145"/>
                </a:cubicBezTo>
                <a:cubicBezTo>
                  <a:pt x="15" y="1546"/>
                  <a:pt x="1" y="1948"/>
                  <a:pt x="2" y="2348"/>
                </a:cubicBezTo>
                <a:cubicBezTo>
                  <a:pt x="2" y="2379"/>
                  <a:pt x="19" y="2397"/>
                  <a:pt x="41" y="2405"/>
                </a:cubicBezTo>
                <a:cubicBezTo>
                  <a:pt x="41" y="2411"/>
                  <a:pt x="43" y="2417"/>
                  <a:pt x="45" y="2423"/>
                </a:cubicBezTo>
                <a:cubicBezTo>
                  <a:pt x="37" y="2453"/>
                  <a:pt x="48" y="2486"/>
                  <a:pt x="84" y="2492"/>
                </a:cubicBezTo>
                <a:cubicBezTo>
                  <a:pt x="727" y="2579"/>
                  <a:pt x="1389" y="2602"/>
                  <a:pt x="2046" y="2602"/>
                </a:cubicBezTo>
                <a:cubicBezTo>
                  <a:pt x="2340" y="2602"/>
                  <a:pt x="2633" y="2598"/>
                  <a:pt x="2923" y="2592"/>
                </a:cubicBezTo>
                <a:cubicBezTo>
                  <a:pt x="2978" y="2591"/>
                  <a:pt x="3035" y="2591"/>
                  <a:pt x="3092" y="2591"/>
                </a:cubicBezTo>
                <a:cubicBezTo>
                  <a:pt x="3222" y="2591"/>
                  <a:pt x="3357" y="2592"/>
                  <a:pt x="3493" y="2592"/>
                </a:cubicBezTo>
                <a:cubicBezTo>
                  <a:pt x="3781" y="2592"/>
                  <a:pt x="4072" y="2584"/>
                  <a:pt x="4334" y="2529"/>
                </a:cubicBezTo>
                <a:cubicBezTo>
                  <a:pt x="4468" y="2501"/>
                  <a:pt x="4589" y="2441"/>
                  <a:pt x="4530" y="2301"/>
                </a:cubicBezTo>
                <a:cubicBezTo>
                  <a:pt x="4535" y="2292"/>
                  <a:pt x="4539" y="2281"/>
                  <a:pt x="4538" y="2266"/>
                </a:cubicBezTo>
                <a:cubicBezTo>
                  <a:pt x="4511" y="1562"/>
                  <a:pt x="4519" y="843"/>
                  <a:pt x="4441" y="141"/>
                </a:cubicBezTo>
                <a:cubicBezTo>
                  <a:pt x="4449" y="123"/>
                  <a:pt x="4446" y="104"/>
                  <a:pt x="4436" y="88"/>
                </a:cubicBezTo>
                <a:cubicBezTo>
                  <a:pt x="4436" y="84"/>
                  <a:pt x="4435" y="80"/>
                  <a:pt x="4435" y="76"/>
                </a:cubicBezTo>
                <a:cubicBezTo>
                  <a:pt x="4433" y="56"/>
                  <a:pt x="4422" y="43"/>
                  <a:pt x="4409" y="35"/>
                </a:cubicBezTo>
                <a:cubicBezTo>
                  <a:pt x="4400" y="16"/>
                  <a:pt x="4382" y="0"/>
                  <a:pt x="4354" y="0"/>
                </a:cubicBezTo>
                <a:close/>
              </a:path>
            </a:pathLst>
          </a:custGeom>
          <a:solidFill>
            <a:srgbClr val="75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5"/>
          <p:cNvSpPr/>
          <p:nvPr/>
        </p:nvSpPr>
        <p:spPr>
          <a:xfrm>
            <a:off x="7396483" y="619484"/>
            <a:ext cx="1075968" cy="560718"/>
          </a:xfrm>
          <a:custGeom>
            <a:avLst/>
            <a:gdLst/>
            <a:ahLst/>
            <a:cxnLst/>
            <a:rect l="l" t="t" r="r" b="b"/>
            <a:pathLst>
              <a:path w="7762" h="4045" extrusionOk="0">
                <a:moveTo>
                  <a:pt x="2711" y="952"/>
                </a:moveTo>
                <a:cubicBezTo>
                  <a:pt x="2760" y="1048"/>
                  <a:pt x="2787" y="1151"/>
                  <a:pt x="2791" y="1261"/>
                </a:cubicBezTo>
                <a:cubicBezTo>
                  <a:pt x="2724" y="1477"/>
                  <a:pt x="2634" y="1585"/>
                  <a:pt x="2522" y="1585"/>
                </a:cubicBezTo>
                <a:cubicBezTo>
                  <a:pt x="2485" y="1585"/>
                  <a:pt x="2446" y="1573"/>
                  <a:pt x="2404" y="1550"/>
                </a:cubicBezTo>
                <a:cubicBezTo>
                  <a:pt x="2319" y="1281"/>
                  <a:pt x="2480" y="1083"/>
                  <a:pt x="2711" y="952"/>
                </a:cubicBezTo>
                <a:close/>
                <a:moveTo>
                  <a:pt x="5704" y="2382"/>
                </a:moveTo>
                <a:cubicBezTo>
                  <a:pt x="5725" y="2382"/>
                  <a:pt x="5745" y="2383"/>
                  <a:pt x="5765" y="2383"/>
                </a:cubicBezTo>
                <a:cubicBezTo>
                  <a:pt x="5759" y="2490"/>
                  <a:pt x="5735" y="2594"/>
                  <a:pt x="5683" y="2683"/>
                </a:cubicBezTo>
                <a:lnTo>
                  <a:pt x="5586" y="2803"/>
                </a:lnTo>
                <a:cubicBezTo>
                  <a:pt x="5518" y="2874"/>
                  <a:pt x="5449" y="2910"/>
                  <a:pt x="5378" y="2910"/>
                </a:cubicBezTo>
                <a:cubicBezTo>
                  <a:pt x="5326" y="2910"/>
                  <a:pt x="5274" y="2891"/>
                  <a:pt x="5221" y="2855"/>
                </a:cubicBezTo>
                <a:cubicBezTo>
                  <a:pt x="5177" y="2593"/>
                  <a:pt x="5240" y="2446"/>
                  <a:pt x="5415" y="2417"/>
                </a:cubicBezTo>
                <a:cubicBezTo>
                  <a:pt x="5494" y="2397"/>
                  <a:pt x="5576" y="2385"/>
                  <a:pt x="5659" y="2383"/>
                </a:cubicBezTo>
                <a:cubicBezTo>
                  <a:pt x="5674" y="2383"/>
                  <a:pt x="5689" y="2382"/>
                  <a:pt x="5704" y="2382"/>
                </a:cubicBezTo>
                <a:close/>
                <a:moveTo>
                  <a:pt x="1360" y="1"/>
                </a:moveTo>
                <a:cubicBezTo>
                  <a:pt x="825" y="1"/>
                  <a:pt x="297" y="248"/>
                  <a:pt x="19" y="752"/>
                </a:cubicBezTo>
                <a:cubicBezTo>
                  <a:pt x="1" y="786"/>
                  <a:pt x="30" y="823"/>
                  <a:pt x="61" y="823"/>
                </a:cubicBezTo>
                <a:cubicBezTo>
                  <a:pt x="71" y="823"/>
                  <a:pt x="82" y="818"/>
                  <a:pt x="91" y="808"/>
                </a:cubicBezTo>
                <a:cubicBezTo>
                  <a:pt x="431" y="419"/>
                  <a:pt x="872" y="136"/>
                  <a:pt x="1380" y="136"/>
                </a:cubicBezTo>
                <a:cubicBezTo>
                  <a:pt x="1477" y="136"/>
                  <a:pt x="1576" y="146"/>
                  <a:pt x="1678" y="168"/>
                </a:cubicBezTo>
                <a:cubicBezTo>
                  <a:pt x="1941" y="225"/>
                  <a:pt x="2189" y="354"/>
                  <a:pt x="2388" y="536"/>
                </a:cubicBezTo>
                <a:cubicBezTo>
                  <a:pt x="2483" y="622"/>
                  <a:pt x="2569" y="720"/>
                  <a:pt x="2638" y="828"/>
                </a:cubicBezTo>
                <a:cubicBezTo>
                  <a:pt x="2551" y="885"/>
                  <a:pt x="2473" y="952"/>
                  <a:pt x="2410" y="1035"/>
                </a:cubicBezTo>
                <a:cubicBezTo>
                  <a:pt x="2361" y="1100"/>
                  <a:pt x="2321" y="1177"/>
                  <a:pt x="2296" y="1257"/>
                </a:cubicBezTo>
                <a:cubicBezTo>
                  <a:pt x="2244" y="1292"/>
                  <a:pt x="2221" y="1358"/>
                  <a:pt x="2220" y="1420"/>
                </a:cubicBezTo>
                <a:cubicBezTo>
                  <a:pt x="2220" y="1452"/>
                  <a:pt x="2226" y="1479"/>
                  <a:pt x="2237" y="1503"/>
                </a:cubicBezTo>
                <a:cubicBezTo>
                  <a:pt x="2235" y="1510"/>
                  <a:pt x="2235" y="1517"/>
                  <a:pt x="2239" y="1526"/>
                </a:cubicBezTo>
                <a:cubicBezTo>
                  <a:pt x="2289" y="1660"/>
                  <a:pt x="2401" y="1720"/>
                  <a:pt x="2519" y="1720"/>
                </a:cubicBezTo>
                <a:cubicBezTo>
                  <a:pt x="2642" y="1720"/>
                  <a:pt x="2772" y="1656"/>
                  <a:pt x="2847" y="1545"/>
                </a:cubicBezTo>
                <a:cubicBezTo>
                  <a:pt x="2986" y="1343"/>
                  <a:pt x="2950" y="1103"/>
                  <a:pt x="2843" y="887"/>
                </a:cubicBezTo>
                <a:cubicBezTo>
                  <a:pt x="3017" y="812"/>
                  <a:pt x="3210" y="769"/>
                  <a:pt x="3360" y="756"/>
                </a:cubicBezTo>
                <a:cubicBezTo>
                  <a:pt x="3463" y="747"/>
                  <a:pt x="3568" y="743"/>
                  <a:pt x="3674" y="743"/>
                </a:cubicBezTo>
                <a:cubicBezTo>
                  <a:pt x="3969" y="743"/>
                  <a:pt x="4271" y="777"/>
                  <a:pt x="4550" y="851"/>
                </a:cubicBezTo>
                <a:cubicBezTo>
                  <a:pt x="4977" y="965"/>
                  <a:pt x="5336" y="1217"/>
                  <a:pt x="5562" y="1600"/>
                </a:cubicBezTo>
                <a:cubicBezTo>
                  <a:pt x="5653" y="1757"/>
                  <a:pt x="5718" y="1934"/>
                  <a:pt x="5749" y="2114"/>
                </a:cubicBezTo>
                <a:cubicBezTo>
                  <a:pt x="5756" y="2157"/>
                  <a:pt x="5762" y="2204"/>
                  <a:pt x="5765" y="2250"/>
                </a:cubicBezTo>
                <a:cubicBezTo>
                  <a:pt x="5746" y="2249"/>
                  <a:pt x="5726" y="2249"/>
                  <a:pt x="5706" y="2249"/>
                </a:cubicBezTo>
                <a:cubicBezTo>
                  <a:pt x="5519" y="2249"/>
                  <a:pt x="5324" y="2281"/>
                  <a:pt x="5179" y="2374"/>
                </a:cubicBezTo>
                <a:cubicBezTo>
                  <a:pt x="5168" y="2378"/>
                  <a:pt x="5157" y="2382"/>
                  <a:pt x="5146" y="2386"/>
                </a:cubicBezTo>
                <a:cubicBezTo>
                  <a:pt x="5091" y="2405"/>
                  <a:pt x="5040" y="2430"/>
                  <a:pt x="4996" y="2467"/>
                </a:cubicBezTo>
                <a:cubicBezTo>
                  <a:pt x="4955" y="2503"/>
                  <a:pt x="4925" y="2547"/>
                  <a:pt x="4910" y="2595"/>
                </a:cubicBezTo>
                <a:cubicBezTo>
                  <a:pt x="4791" y="2782"/>
                  <a:pt x="4899" y="3002"/>
                  <a:pt x="5098" y="3083"/>
                </a:cubicBezTo>
                <a:cubicBezTo>
                  <a:pt x="5153" y="3105"/>
                  <a:pt x="5210" y="3115"/>
                  <a:pt x="5268" y="3115"/>
                </a:cubicBezTo>
                <a:cubicBezTo>
                  <a:pt x="5466" y="3115"/>
                  <a:pt x="5668" y="2995"/>
                  <a:pt x="5789" y="2847"/>
                </a:cubicBezTo>
                <a:cubicBezTo>
                  <a:pt x="5896" y="2715"/>
                  <a:pt x="5951" y="2563"/>
                  <a:pt x="5967" y="2404"/>
                </a:cubicBezTo>
                <a:cubicBezTo>
                  <a:pt x="5969" y="2404"/>
                  <a:pt x="5972" y="2404"/>
                  <a:pt x="5975" y="2405"/>
                </a:cubicBezTo>
                <a:cubicBezTo>
                  <a:pt x="6220" y="2445"/>
                  <a:pt x="6451" y="2534"/>
                  <a:pt x="6661" y="2667"/>
                </a:cubicBezTo>
                <a:cubicBezTo>
                  <a:pt x="7129" y="2965"/>
                  <a:pt x="7379" y="3418"/>
                  <a:pt x="7293" y="3977"/>
                </a:cubicBezTo>
                <a:cubicBezTo>
                  <a:pt x="7288" y="4012"/>
                  <a:pt x="7321" y="4044"/>
                  <a:pt x="7351" y="4044"/>
                </a:cubicBezTo>
                <a:cubicBezTo>
                  <a:pt x="7365" y="4044"/>
                  <a:pt x="7380" y="4036"/>
                  <a:pt x="7388" y="4017"/>
                </a:cubicBezTo>
                <a:cubicBezTo>
                  <a:pt x="7761" y="3172"/>
                  <a:pt x="6797" y="2411"/>
                  <a:pt x="6056" y="2280"/>
                </a:cubicBezTo>
                <a:cubicBezTo>
                  <a:pt x="6030" y="2275"/>
                  <a:pt x="6001" y="2271"/>
                  <a:pt x="5971" y="2267"/>
                </a:cubicBezTo>
                <a:cubicBezTo>
                  <a:pt x="5955" y="1792"/>
                  <a:pt x="5632" y="1277"/>
                  <a:pt x="5306" y="1016"/>
                </a:cubicBezTo>
                <a:cubicBezTo>
                  <a:pt x="4907" y="695"/>
                  <a:pt x="4347" y="566"/>
                  <a:pt x="3808" y="566"/>
                </a:cubicBezTo>
                <a:cubicBezTo>
                  <a:pt x="3581" y="566"/>
                  <a:pt x="3359" y="589"/>
                  <a:pt x="3154" y="630"/>
                </a:cubicBezTo>
                <a:cubicBezTo>
                  <a:pt x="3024" y="656"/>
                  <a:pt x="2892" y="697"/>
                  <a:pt x="2769" y="756"/>
                </a:cubicBezTo>
                <a:cubicBezTo>
                  <a:pt x="2679" y="614"/>
                  <a:pt x="2564" y="490"/>
                  <a:pt x="2459" y="399"/>
                </a:cubicBezTo>
                <a:cubicBezTo>
                  <a:pt x="2152" y="135"/>
                  <a:pt x="1754" y="1"/>
                  <a:pt x="1360" y="1"/>
                </a:cubicBezTo>
                <a:close/>
              </a:path>
            </a:pathLst>
          </a:custGeom>
          <a:solidFill>
            <a:srgbClr val="75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 name="Google Shape;328;p25"/>
          <p:cNvGrpSpPr/>
          <p:nvPr/>
        </p:nvGrpSpPr>
        <p:grpSpPr>
          <a:xfrm>
            <a:off x="7358225" y="1121325"/>
            <a:ext cx="501899" cy="772114"/>
            <a:chOff x="2323000" y="1618175"/>
            <a:chExt cx="501899" cy="772114"/>
          </a:xfrm>
          <a:solidFill>
            <a:srgbClr val="75A7B7"/>
          </a:solidFill>
        </p:grpSpPr>
        <p:sp>
          <p:nvSpPr>
            <p:cNvPr id="329" name="Google Shape;329;p25"/>
            <p:cNvSpPr/>
            <p:nvPr/>
          </p:nvSpPr>
          <p:spPr>
            <a:xfrm>
              <a:off x="2323000" y="1618175"/>
              <a:ext cx="501899" cy="772114"/>
            </a:xfrm>
            <a:custGeom>
              <a:avLst/>
              <a:gdLst/>
              <a:ahLst/>
              <a:cxnLst/>
              <a:rect l="l" t="t" r="r" b="b"/>
              <a:pathLst>
                <a:path w="5067" h="7795" extrusionOk="0">
                  <a:moveTo>
                    <a:pt x="2667" y="152"/>
                  </a:moveTo>
                  <a:cubicBezTo>
                    <a:pt x="2691" y="154"/>
                    <a:pt x="2715" y="154"/>
                    <a:pt x="2739" y="157"/>
                  </a:cubicBezTo>
                  <a:cubicBezTo>
                    <a:pt x="2925" y="171"/>
                    <a:pt x="3114" y="206"/>
                    <a:pt x="3298" y="260"/>
                  </a:cubicBezTo>
                  <a:cubicBezTo>
                    <a:pt x="3274" y="279"/>
                    <a:pt x="3254" y="302"/>
                    <a:pt x="3240" y="331"/>
                  </a:cubicBezTo>
                  <a:cubicBezTo>
                    <a:pt x="3062" y="246"/>
                    <a:pt x="2868" y="187"/>
                    <a:pt x="2667" y="152"/>
                  </a:cubicBezTo>
                  <a:close/>
                  <a:moveTo>
                    <a:pt x="3334" y="272"/>
                  </a:moveTo>
                  <a:cubicBezTo>
                    <a:pt x="3433" y="302"/>
                    <a:pt x="3530" y="338"/>
                    <a:pt x="3623" y="380"/>
                  </a:cubicBezTo>
                  <a:cubicBezTo>
                    <a:pt x="3578" y="408"/>
                    <a:pt x="3536" y="444"/>
                    <a:pt x="3498" y="480"/>
                  </a:cubicBezTo>
                  <a:cubicBezTo>
                    <a:pt x="3424" y="428"/>
                    <a:pt x="3343" y="382"/>
                    <a:pt x="3260" y="341"/>
                  </a:cubicBezTo>
                  <a:cubicBezTo>
                    <a:pt x="3279" y="311"/>
                    <a:pt x="3305" y="288"/>
                    <a:pt x="3334" y="272"/>
                  </a:cubicBezTo>
                  <a:close/>
                  <a:moveTo>
                    <a:pt x="3664" y="399"/>
                  </a:moveTo>
                  <a:cubicBezTo>
                    <a:pt x="3747" y="439"/>
                    <a:pt x="3830" y="482"/>
                    <a:pt x="3906" y="531"/>
                  </a:cubicBezTo>
                  <a:cubicBezTo>
                    <a:pt x="3917" y="538"/>
                    <a:pt x="3926" y="545"/>
                    <a:pt x="3935" y="552"/>
                  </a:cubicBezTo>
                  <a:cubicBezTo>
                    <a:pt x="3866" y="584"/>
                    <a:pt x="3798" y="632"/>
                    <a:pt x="3734" y="673"/>
                  </a:cubicBezTo>
                  <a:cubicBezTo>
                    <a:pt x="3732" y="674"/>
                    <a:pt x="3731" y="677"/>
                    <a:pt x="3730" y="679"/>
                  </a:cubicBezTo>
                  <a:cubicBezTo>
                    <a:pt x="3667" y="612"/>
                    <a:pt x="3596" y="551"/>
                    <a:pt x="3520" y="496"/>
                  </a:cubicBezTo>
                  <a:cubicBezTo>
                    <a:pt x="3548" y="475"/>
                    <a:pt x="3575" y="454"/>
                    <a:pt x="3603" y="436"/>
                  </a:cubicBezTo>
                  <a:cubicBezTo>
                    <a:pt x="3623" y="423"/>
                    <a:pt x="3643" y="411"/>
                    <a:pt x="3664" y="399"/>
                  </a:cubicBezTo>
                  <a:close/>
                  <a:moveTo>
                    <a:pt x="3969" y="576"/>
                  </a:moveTo>
                  <a:cubicBezTo>
                    <a:pt x="4034" y="621"/>
                    <a:pt x="4096" y="669"/>
                    <a:pt x="4153" y="722"/>
                  </a:cubicBezTo>
                  <a:cubicBezTo>
                    <a:pt x="4064" y="765"/>
                    <a:pt x="3981" y="827"/>
                    <a:pt x="3905" y="881"/>
                  </a:cubicBezTo>
                  <a:cubicBezTo>
                    <a:pt x="3900" y="885"/>
                    <a:pt x="3899" y="888"/>
                    <a:pt x="3899" y="893"/>
                  </a:cubicBezTo>
                  <a:cubicBezTo>
                    <a:pt x="3871" y="850"/>
                    <a:pt x="3841" y="808"/>
                    <a:pt x="3809" y="768"/>
                  </a:cubicBezTo>
                  <a:cubicBezTo>
                    <a:pt x="3789" y="743"/>
                    <a:pt x="3768" y="721"/>
                    <a:pt x="3747" y="698"/>
                  </a:cubicBezTo>
                  <a:lnTo>
                    <a:pt x="3749" y="698"/>
                  </a:lnTo>
                  <a:cubicBezTo>
                    <a:pt x="3822" y="660"/>
                    <a:pt x="3904" y="624"/>
                    <a:pt x="3969" y="576"/>
                  </a:cubicBezTo>
                  <a:close/>
                  <a:moveTo>
                    <a:pt x="4187" y="756"/>
                  </a:moveTo>
                  <a:cubicBezTo>
                    <a:pt x="4235" y="802"/>
                    <a:pt x="4281" y="851"/>
                    <a:pt x="4323" y="902"/>
                  </a:cubicBezTo>
                  <a:cubicBezTo>
                    <a:pt x="4218" y="961"/>
                    <a:pt x="4117" y="1031"/>
                    <a:pt x="4018" y="1096"/>
                  </a:cubicBezTo>
                  <a:cubicBezTo>
                    <a:pt x="3984" y="1031"/>
                    <a:pt x="3947" y="967"/>
                    <a:pt x="3907" y="906"/>
                  </a:cubicBezTo>
                  <a:lnTo>
                    <a:pt x="3907" y="906"/>
                  </a:lnTo>
                  <a:cubicBezTo>
                    <a:pt x="3909" y="906"/>
                    <a:pt x="3910" y="906"/>
                    <a:pt x="3911" y="906"/>
                  </a:cubicBezTo>
                  <a:cubicBezTo>
                    <a:pt x="3913" y="906"/>
                    <a:pt x="3916" y="906"/>
                    <a:pt x="3918" y="904"/>
                  </a:cubicBezTo>
                  <a:cubicBezTo>
                    <a:pt x="4003" y="850"/>
                    <a:pt x="4098" y="807"/>
                    <a:pt x="4187" y="756"/>
                  </a:cubicBezTo>
                  <a:close/>
                  <a:moveTo>
                    <a:pt x="4356" y="945"/>
                  </a:moveTo>
                  <a:cubicBezTo>
                    <a:pt x="4410" y="1014"/>
                    <a:pt x="4459" y="1086"/>
                    <a:pt x="4504" y="1162"/>
                  </a:cubicBezTo>
                  <a:cubicBezTo>
                    <a:pt x="4449" y="1190"/>
                    <a:pt x="4399" y="1229"/>
                    <a:pt x="4348" y="1263"/>
                  </a:cubicBezTo>
                  <a:cubicBezTo>
                    <a:pt x="4281" y="1308"/>
                    <a:pt x="4213" y="1352"/>
                    <a:pt x="4146" y="1398"/>
                  </a:cubicBezTo>
                  <a:cubicBezTo>
                    <a:pt x="4113" y="1303"/>
                    <a:pt x="4075" y="1210"/>
                    <a:pt x="4031" y="1121"/>
                  </a:cubicBezTo>
                  <a:cubicBezTo>
                    <a:pt x="4138" y="1066"/>
                    <a:pt x="4252" y="1010"/>
                    <a:pt x="4356" y="945"/>
                  </a:cubicBezTo>
                  <a:close/>
                  <a:moveTo>
                    <a:pt x="4526" y="1201"/>
                  </a:moveTo>
                  <a:cubicBezTo>
                    <a:pt x="4575" y="1289"/>
                    <a:pt x="4618" y="1381"/>
                    <a:pt x="4655" y="1474"/>
                  </a:cubicBezTo>
                  <a:cubicBezTo>
                    <a:pt x="4595" y="1505"/>
                    <a:pt x="4537" y="1540"/>
                    <a:pt x="4478" y="1573"/>
                  </a:cubicBezTo>
                  <a:cubicBezTo>
                    <a:pt x="4430" y="1599"/>
                    <a:pt x="4319" y="1685"/>
                    <a:pt x="4235" y="1714"/>
                  </a:cubicBezTo>
                  <a:cubicBezTo>
                    <a:pt x="4214" y="1617"/>
                    <a:pt x="4188" y="1523"/>
                    <a:pt x="4157" y="1430"/>
                  </a:cubicBezTo>
                  <a:cubicBezTo>
                    <a:pt x="4229" y="1389"/>
                    <a:pt x="4299" y="1344"/>
                    <a:pt x="4370" y="1300"/>
                  </a:cubicBezTo>
                  <a:cubicBezTo>
                    <a:pt x="4422" y="1269"/>
                    <a:pt x="4479" y="1240"/>
                    <a:pt x="4526" y="1201"/>
                  </a:cubicBezTo>
                  <a:close/>
                  <a:moveTo>
                    <a:pt x="4671" y="1517"/>
                  </a:moveTo>
                  <a:cubicBezTo>
                    <a:pt x="4697" y="1589"/>
                    <a:pt x="4722" y="1662"/>
                    <a:pt x="4742" y="1736"/>
                  </a:cubicBezTo>
                  <a:cubicBezTo>
                    <a:pt x="4589" y="1819"/>
                    <a:pt x="4440" y="1912"/>
                    <a:pt x="4285" y="1992"/>
                  </a:cubicBezTo>
                  <a:cubicBezTo>
                    <a:pt x="4284" y="1993"/>
                    <a:pt x="4284" y="1994"/>
                    <a:pt x="4284" y="1995"/>
                  </a:cubicBezTo>
                  <a:cubicBezTo>
                    <a:pt x="4273" y="1909"/>
                    <a:pt x="4257" y="1824"/>
                    <a:pt x="4240" y="1740"/>
                  </a:cubicBezTo>
                  <a:cubicBezTo>
                    <a:pt x="4275" y="1727"/>
                    <a:pt x="4310" y="1703"/>
                    <a:pt x="4339" y="1688"/>
                  </a:cubicBezTo>
                  <a:cubicBezTo>
                    <a:pt x="4446" y="1632"/>
                    <a:pt x="4565" y="1582"/>
                    <a:pt x="4671" y="1517"/>
                  </a:cubicBezTo>
                  <a:close/>
                  <a:moveTo>
                    <a:pt x="4756" y="1788"/>
                  </a:moveTo>
                  <a:cubicBezTo>
                    <a:pt x="4775" y="1864"/>
                    <a:pt x="4792" y="1940"/>
                    <a:pt x="4805" y="2016"/>
                  </a:cubicBezTo>
                  <a:cubicBezTo>
                    <a:pt x="4636" y="2111"/>
                    <a:pt x="4473" y="2220"/>
                    <a:pt x="4312" y="2325"/>
                  </a:cubicBezTo>
                  <a:cubicBezTo>
                    <a:pt x="4307" y="2219"/>
                    <a:pt x="4298" y="2114"/>
                    <a:pt x="4286" y="2010"/>
                  </a:cubicBezTo>
                  <a:lnTo>
                    <a:pt x="4286" y="2010"/>
                  </a:lnTo>
                  <a:cubicBezTo>
                    <a:pt x="4287" y="2011"/>
                    <a:pt x="4289" y="2012"/>
                    <a:pt x="4290" y="2012"/>
                  </a:cubicBezTo>
                  <a:cubicBezTo>
                    <a:pt x="4291" y="2012"/>
                    <a:pt x="4292" y="2012"/>
                    <a:pt x="4293" y="2011"/>
                  </a:cubicBezTo>
                  <a:cubicBezTo>
                    <a:pt x="4449" y="1950"/>
                    <a:pt x="4612" y="1879"/>
                    <a:pt x="4756" y="1788"/>
                  </a:cubicBezTo>
                  <a:close/>
                  <a:moveTo>
                    <a:pt x="4813" y="2069"/>
                  </a:moveTo>
                  <a:cubicBezTo>
                    <a:pt x="4822" y="2132"/>
                    <a:pt x="4830" y="2196"/>
                    <a:pt x="4836" y="2259"/>
                  </a:cubicBezTo>
                  <a:cubicBezTo>
                    <a:pt x="4654" y="2346"/>
                    <a:pt x="4485" y="2485"/>
                    <a:pt x="4317" y="2601"/>
                  </a:cubicBezTo>
                  <a:cubicBezTo>
                    <a:pt x="4318" y="2518"/>
                    <a:pt x="4317" y="2436"/>
                    <a:pt x="4313" y="2354"/>
                  </a:cubicBezTo>
                  <a:cubicBezTo>
                    <a:pt x="4480" y="2262"/>
                    <a:pt x="4651" y="2171"/>
                    <a:pt x="4813" y="2069"/>
                  </a:cubicBezTo>
                  <a:close/>
                  <a:moveTo>
                    <a:pt x="4840" y="2304"/>
                  </a:moveTo>
                  <a:cubicBezTo>
                    <a:pt x="4845" y="2370"/>
                    <a:pt x="4848" y="2435"/>
                    <a:pt x="4849" y="2500"/>
                  </a:cubicBezTo>
                  <a:cubicBezTo>
                    <a:pt x="4763" y="2559"/>
                    <a:pt x="4661" y="2606"/>
                    <a:pt x="4576" y="2656"/>
                  </a:cubicBezTo>
                  <a:cubicBezTo>
                    <a:pt x="4486" y="2710"/>
                    <a:pt x="4394" y="2762"/>
                    <a:pt x="4309" y="2824"/>
                  </a:cubicBezTo>
                  <a:cubicBezTo>
                    <a:pt x="4312" y="2761"/>
                    <a:pt x="4315" y="2697"/>
                    <a:pt x="4316" y="2635"/>
                  </a:cubicBezTo>
                  <a:cubicBezTo>
                    <a:pt x="4491" y="2532"/>
                    <a:pt x="4688" y="2436"/>
                    <a:pt x="4840" y="2304"/>
                  </a:cubicBezTo>
                  <a:close/>
                  <a:moveTo>
                    <a:pt x="4850" y="2566"/>
                  </a:moveTo>
                  <a:cubicBezTo>
                    <a:pt x="4850" y="2569"/>
                    <a:pt x="4851" y="2572"/>
                    <a:pt x="4851" y="2574"/>
                  </a:cubicBezTo>
                  <a:cubicBezTo>
                    <a:pt x="4850" y="2627"/>
                    <a:pt x="4848" y="2678"/>
                    <a:pt x="4847" y="2730"/>
                  </a:cubicBezTo>
                  <a:cubicBezTo>
                    <a:pt x="4654" y="2833"/>
                    <a:pt x="4443" y="2951"/>
                    <a:pt x="4287" y="3101"/>
                  </a:cubicBezTo>
                  <a:cubicBezTo>
                    <a:pt x="4296" y="3019"/>
                    <a:pt x="4302" y="2936"/>
                    <a:pt x="4307" y="2853"/>
                  </a:cubicBezTo>
                  <a:cubicBezTo>
                    <a:pt x="4433" y="2800"/>
                    <a:pt x="4552" y="2727"/>
                    <a:pt x="4670" y="2661"/>
                  </a:cubicBezTo>
                  <a:cubicBezTo>
                    <a:pt x="4726" y="2629"/>
                    <a:pt x="4792" y="2601"/>
                    <a:pt x="4850" y="2566"/>
                  </a:cubicBezTo>
                  <a:close/>
                  <a:moveTo>
                    <a:pt x="4844" y="2796"/>
                  </a:moveTo>
                  <a:lnTo>
                    <a:pt x="4844" y="2796"/>
                  </a:lnTo>
                  <a:cubicBezTo>
                    <a:pt x="4841" y="2862"/>
                    <a:pt x="4836" y="2927"/>
                    <a:pt x="4831" y="2992"/>
                  </a:cubicBezTo>
                  <a:cubicBezTo>
                    <a:pt x="4727" y="3052"/>
                    <a:pt x="4628" y="3125"/>
                    <a:pt x="4530" y="3191"/>
                  </a:cubicBezTo>
                  <a:cubicBezTo>
                    <a:pt x="4437" y="3253"/>
                    <a:pt x="4342" y="3313"/>
                    <a:pt x="4252" y="3380"/>
                  </a:cubicBezTo>
                  <a:cubicBezTo>
                    <a:pt x="4263" y="3302"/>
                    <a:pt x="4274" y="3224"/>
                    <a:pt x="4283" y="3144"/>
                  </a:cubicBezTo>
                  <a:cubicBezTo>
                    <a:pt x="4392" y="3088"/>
                    <a:pt x="4491" y="3008"/>
                    <a:pt x="4597" y="2942"/>
                  </a:cubicBezTo>
                  <a:cubicBezTo>
                    <a:pt x="4677" y="2891"/>
                    <a:pt x="4761" y="2843"/>
                    <a:pt x="4844" y="2796"/>
                  </a:cubicBezTo>
                  <a:close/>
                  <a:moveTo>
                    <a:pt x="4824" y="3064"/>
                  </a:moveTo>
                  <a:lnTo>
                    <a:pt x="4824" y="3064"/>
                  </a:lnTo>
                  <a:cubicBezTo>
                    <a:pt x="4818" y="3132"/>
                    <a:pt x="4810" y="3200"/>
                    <a:pt x="4801" y="3268"/>
                  </a:cubicBezTo>
                  <a:cubicBezTo>
                    <a:pt x="4600" y="3372"/>
                    <a:pt x="4383" y="3495"/>
                    <a:pt x="4209" y="3645"/>
                  </a:cubicBezTo>
                  <a:cubicBezTo>
                    <a:pt x="4223" y="3570"/>
                    <a:pt x="4236" y="3493"/>
                    <a:pt x="4248" y="3415"/>
                  </a:cubicBezTo>
                  <a:cubicBezTo>
                    <a:pt x="4369" y="3352"/>
                    <a:pt x="4484" y="3275"/>
                    <a:pt x="4601" y="3202"/>
                  </a:cubicBezTo>
                  <a:cubicBezTo>
                    <a:pt x="4675" y="3157"/>
                    <a:pt x="4752" y="3113"/>
                    <a:pt x="4824" y="3064"/>
                  </a:cubicBezTo>
                  <a:close/>
                  <a:moveTo>
                    <a:pt x="4791" y="3339"/>
                  </a:moveTo>
                  <a:cubicBezTo>
                    <a:pt x="4781" y="3402"/>
                    <a:pt x="4773" y="3464"/>
                    <a:pt x="4761" y="3527"/>
                  </a:cubicBezTo>
                  <a:cubicBezTo>
                    <a:pt x="4546" y="3671"/>
                    <a:pt x="4343" y="3839"/>
                    <a:pt x="4136" y="3997"/>
                  </a:cubicBezTo>
                  <a:cubicBezTo>
                    <a:pt x="4160" y="3897"/>
                    <a:pt x="4181" y="3794"/>
                    <a:pt x="4201" y="3688"/>
                  </a:cubicBezTo>
                  <a:cubicBezTo>
                    <a:pt x="4307" y="3631"/>
                    <a:pt x="4407" y="3560"/>
                    <a:pt x="4510" y="3499"/>
                  </a:cubicBezTo>
                  <a:cubicBezTo>
                    <a:pt x="4602" y="3443"/>
                    <a:pt x="4697" y="3392"/>
                    <a:pt x="4791" y="3339"/>
                  </a:cubicBezTo>
                  <a:close/>
                  <a:moveTo>
                    <a:pt x="4746" y="3607"/>
                  </a:moveTo>
                  <a:lnTo>
                    <a:pt x="4746" y="3607"/>
                  </a:lnTo>
                  <a:cubicBezTo>
                    <a:pt x="4730" y="3698"/>
                    <a:pt x="4711" y="3789"/>
                    <a:pt x="4690" y="3880"/>
                  </a:cubicBezTo>
                  <a:cubicBezTo>
                    <a:pt x="4477" y="3985"/>
                    <a:pt x="4270" y="4119"/>
                    <a:pt x="4072" y="4252"/>
                  </a:cubicBezTo>
                  <a:cubicBezTo>
                    <a:pt x="4084" y="4210"/>
                    <a:pt x="4095" y="4167"/>
                    <a:pt x="4105" y="4124"/>
                  </a:cubicBezTo>
                  <a:cubicBezTo>
                    <a:pt x="4112" y="4097"/>
                    <a:pt x="4119" y="4070"/>
                    <a:pt x="4126" y="4042"/>
                  </a:cubicBezTo>
                  <a:cubicBezTo>
                    <a:pt x="4336" y="3909"/>
                    <a:pt x="4556" y="3769"/>
                    <a:pt x="4746" y="3607"/>
                  </a:cubicBezTo>
                  <a:close/>
                  <a:moveTo>
                    <a:pt x="4669" y="3967"/>
                  </a:moveTo>
                  <a:lnTo>
                    <a:pt x="4669" y="3967"/>
                  </a:lnTo>
                  <a:cubicBezTo>
                    <a:pt x="4658" y="4011"/>
                    <a:pt x="4648" y="4053"/>
                    <a:pt x="4637" y="4096"/>
                  </a:cubicBezTo>
                  <a:cubicBezTo>
                    <a:pt x="4425" y="4219"/>
                    <a:pt x="4207" y="4343"/>
                    <a:pt x="4007" y="4485"/>
                  </a:cubicBezTo>
                  <a:cubicBezTo>
                    <a:pt x="4025" y="4423"/>
                    <a:pt x="4043" y="4361"/>
                    <a:pt x="4060" y="4299"/>
                  </a:cubicBezTo>
                  <a:cubicBezTo>
                    <a:pt x="4263" y="4190"/>
                    <a:pt x="4470" y="4083"/>
                    <a:pt x="4669" y="3967"/>
                  </a:cubicBezTo>
                  <a:close/>
                  <a:moveTo>
                    <a:pt x="4618" y="4166"/>
                  </a:moveTo>
                  <a:lnTo>
                    <a:pt x="4618" y="4166"/>
                  </a:lnTo>
                  <a:cubicBezTo>
                    <a:pt x="4601" y="4228"/>
                    <a:pt x="4584" y="4289"/>
                    <a:pt x="4566" y="4350"/>
                  </a:cubicBezTo>
                  <a:cubicBezTo>
                    <a:pt x="4349" y="4482"/>
                    <a:pt x="4143" y="4631"/>
                    <a:pt x="3922" y="4758"/>
                  </a:cubicBezTo>
                  <a:cubicBezTo>
                    <a:pt x="3948" y="4679"/>
                    <a:pt x="3973" y="4598"/>
                    <a:pt x="3996" y="4518"/>
                  </a:cubicBezTo>
                  <a:cubicBezTo>
                    <a:pt x="4209" y="4416"/>
                    <a:pt x="4415" y="4289"/>
                    <a:pt x="4618" y="4166"/>
                  </a:cubicBezTo>
                  <a:close/>
                  <a:moveTo>
                    <a:pt x="4538" y="4446"/>
                  </a:moveTo>
                  <a:cubicBezTo>
                    <a:pt x="4513" y="4525"/>
                    <a:pt x="4488" y="4603"/>
                    <a:pt x="4462" y="4680"/>
                  </a:cubicBezTo>
                  <a:cubicBezTo>
                    <a:pt x="4229" y="4812"/>
                    <a:pt x="4004" y="4973"/>
                    <a:pt x="3792" y="5135"/>
                  </a:cubicBezTo>
                  <a:cubicBezTo>
                    <a:pt x="3833" y="5024"/>
                    <a:pt x="3871" y="4913"/>
                    <a:pt x="3908" y="4801"/>
                  </a:cubicBezTo>
                  <a:cubicBezTo>
                    <a:pt x="4120" y="4699"/>
                    <a:pt x="4344" y="4586"/>
                    <a:pt x="4538" y="4446"/>
                  </a:cubicBezTo>
                  <a:close/>
                  <a:moveTo>
                    <a:pt x="4431" y="4770"/>
                  </a:moveTo>
                  <a:lnTo>
                    <a:pt x="4431" y="4770"/>
                  </a:lnTo>
                  <a:cubicBezTo>
                    <a:pt x="4400" y="4860"/>
                    <a:pt x="4367" y="4949"/>
                    <a:pt x="4333" y="5037"/>
                  </a:cubicBezTo>
                  <a:cubicBezTo>
                    <a:pt x="4107" y="5176"/>
                    <a:pt x="3885" y="5323"/>
                    <a:pt x="3662" y="5468"/>
                  </a:cubicBezTo>
                  <a:cubicBezTo>
                    <a:pt x="3701" y="5373"/>
                    <a:pt x="3738" y="5277"/>
                    <a:pt x="3775" y="5181"/>
                  </a:cubicBezTo>
                  <a:cubicBezTo>
                    <a:pt x="3990" y="5038"/>
                    <a:pt x="4213" y="4907"/>
                    <a:pt x="4431" y="4770"/>
                  </a:cubicBezTo>
                  <a:close/>
                  <a:moveTo>
                    <a:pt x="4305" y="5112"/>
                  </a:moveTo>
                  <a:lnTo>
                    <a:pt x="4305" y="5112"/>
                  </a:lnTo>
                  <a:cubicBezTo>
                    <a:pt x="4269" y="5202"/>
                    <a:pt x="4233" y="5292"/>
                    <a:pt x="4196" y="5381"/>
                  </a:cubicBezTo>
                  <a:cubicBezTo>
                    <a:pt x="3969" y="5504"/>
                    <a:pt x="3747" y="5640"/>
                    <a:pt x="3529" y="5779"/>
                  </a:cubicBezTo>
                  <a:cubicBezTo>
                    <a:pt x="3568" y="5693"/>
                    <a:pt x="3604" y="5608"/>
                    <a:pt x="3640" y="5522"/>
                  </a:cubicBezTo>
                  <a:cubicBezTo>
                    <a:pt x="3862" y="5386"/>
                    <a:pt x="4084" y="5252"/>
                    <a:pt x="4305" y="5112"/>
                  </a:cubicBezTo>
                  <a:close/>
                  <a:moveTo>
                    <a:pt x="4162" y="5463"/>
                  </a:moveTo>
                  <a:cubicBezTo>
                    <a:pt x="4134" y="5528"/>
                    <a:pt x="4106" y="5593"/>
                    <a:pt x="4078" y="5657"/>
                  </a:cubicBezTo>
                  <a:cubicBezTo>
                    <a:pt x="3843" y="5791"/>
                    <a:pt x="3613" y="5940"/>
                    <a:pt x="3386" y="6089"/>
                  </a:cubicBezTo>
                  <a:cubicBezTo>
                    <a:pt x="3429" y="6001"/>
                    <a:pt x="3469" y="5913"/>
                    <a:pt x="3509" y="5825"/>
                  </a:cubicBezTo>
                  <a:cubicBezTo>
                    <a:pt x="3729" y="5711"/>
                    <a:pt x="3950" y="5592"/>
                    <a:pt x="4162" y="5463"/>
                  </a:cubicBezTo>
                  <a:close/>
                  <a:moveTo>
                    <a:pt x="4032" y="5760"/>
                  </a:moveTo>
                  <a:cubicBezTo>
                    <a:pt x="4002" y="5827"/>
                    <a:pt x="3972" y="5893"/>
                    <a:pt x="3941" y="5959"/>
                  </a:cubicBezTo>
                  <a:cubicBezTo>
                    <a:pt x="3690" y="6127"/>
                    <a:pt x="3438" y="6296"/>
                    <a:pt x="3192" y="6475"/>
                  </a:cubicBezTo>
                  <a:cubicBezTo>
                    <a:pt x="3250" y="6365"/>
                    <a:pt x="3305" y="6255"/>
                    <a:pt x="3359" y="6145"/>
                  </a:cubicBezTo>
                  <a:cubicBezTo>
                    <a:pt x="3584" y="6021"/>
                    <a:pt x="3813" y="5896"/>
                    <a:pt x="4032" y="5760"/>
                  </a:cubicBezTo>
                  <a:close/>
                  <a:moveTo>
                    <a:pt x="3895" y="6057"/>
                  </a:moveTo>
                  <a:lnTo>
                    <a:pt x="3895" y="6057"/>
                  </a:lnTo>
                  <a:cubicBezTo>
                    <a:pt x="3835" y="6184"/>
                    <a:pt x="3775" y="6310"/>
                    <a:pt x="3713" y="6435"/>
                  </a:cubicBezTo>
                  <a:cubicBezTo>
                    <a:pt x="3449" y="6580"/>
                    <a:pt x="3192" y="6753"/>
                    <a:pt x="2942" y="6925"/>
                  </a:cubicBezTo>
                  <a:cubicBezTo>
                    <a:pt x="3015" y="6801"/>
                    <a:pt x="3085" y="6675"/>
                    <a:pt x="3154" y="6547"/>
                  </a:cubicBezTo>
                  <a:cubicBezTo>
                    <a:pt x="3405" y="6391"/>
                    <a:pt x="3651" y="6225"/>
                    <a:pt x="3895" y="6057"/>
                  </a:cubicBezTo>
                  <a:close/>
                  <a:moveTo>
                    <a:pt x="3665" y="6531"/>
                  </a:moveTo>
                  <a:lnTo>
                    <a:pt x="3665" y="6531"/>
                  </a:lnTo>
                  <a:cubicBezTo>
                    <a:pt x="3629" y="6604"/>
                    <a:pt x="3593" y="6675"/>
                    <a:pt x="3556" y="6747"/>
                  </a:cubicBezTo>
                  <a:cubicBezTo>
                    <a:pt x="3273" y="6911"/>
                    <a:pt x="2997" y="7101"/>
                    <a:pt x="2724" y="7284"/>
                  </a:cubicBezTo>
                  <a:cubicBezTo>
                    <a:pt x="2785" y="7187"/>
                    <a:pt x="2845" y="7088"/>
                    <a:pt x="2903" y="6990"/>
                  </a:cubicBezTo>
                  <a:cubicBezTo>
                    <a:pt x="3160" y="6846"/>
                    <a:pt x="3422" y="6696"/>
                    <a:pt x="3665" y="6531"/>
                  </a:cubicBezTo>
                  <a:close/>
                  <a:moveTo>
                    <a:pt x="3501" y="6854"/>
                  </a:moveTo>
                  <a:lnTo>
                    <a:pt x="3501" y="6854"/>
                  </a:lnTo>
                  <a:cubicBezTo>
                    <a:pt x="3451" y="6953"/>
                    <a:pt x="3401" y="7052"/>
                    <a:pt x="3350" y="7149"/>
                  </a:cubicBezTo>
                  <a:cubicBezTo>
                    <a:pt x="3341" y="7150"/>
                    <a:pt x="3329" y="7152"/>
                    <a:pt x="3319" y="7158"/>
                  </a:cubicBezTo>
                  <a:cubicBezTo>
                    <a:pt x="3066" y="7288"/>
                    <a:pt x="2784" y="7418"/>
                    <a:pt x="2537" y="7575"/>
                  </a:cubicBezTo>
                  <a:cubicBezTo>
                    <a:pt x="2581" y="7509"/>
                    <a:pt x="2625" y="7443"/>
                    <a:pt x="2667" y="7376"/>
                  </a:cubicBezTo>
                  <a:cubicBezTo>
                    <a:pt x="2949" y="7220"/>
                    <a:pt x="3240" y="7048"/>
                    <a:pt x="3501" y="6854"/>
                  </a:cubicBezTo>
                  <a:close/>
                  <a:moveTo>
                    <a:pt x="2159" y="293"/>
                  </a:moveTo>
                  <a:cubicBezTo>
                    <a:pt x="2666" y="293"/>
                    <a:pt x="3242" y="419"/>
                    <a:pt x="3584" y="784"/>
                  </a:cubicBezTo>
                  <a:cubicBezTo>
                    <a:pt x="4399" y="1656"/>
                    <a:pt x="4211" y="3096"/>
                    <a:pt x="3935" y="4140"/>
                  </a:cubicBezTo>
                  <a:cubicBezTo>
                    <a:pt x="3611" y="5365"/>
                    <a:pt x="3065" y="6528"/>
                    <a:pt x="2357" y="7577"/>
                  </a:cubicBezTo>
                  <a:cubicBezTo>
                    <a:pt x="2295" y="7460"/>
                    <a:pt x="2233" y="7343"/>
                    <a:pt x="2170" y="7227"/>
                  </a:cubicBezTo>
                  <a:cubicBezTo>
                    <a:pt x="2264" y="7217"/>
                    <a:pt x="2358" y="7206"/>
                    <a:pt x="2452" y="7191"/>
                  </a:cubicBezTo>
                  <a:cubicBezTo>
                    <a:pt x="2461" y="7189"/>
                    <a:pt x="2460" y="7173"/>
                    <a:pt x="2450" y="7173"/>
                  </a:cubicBezTo>
                  <a:cubicBezTo>
                    <a:pt x="2450" y="7173"/>
                    <a:pt x="2449" y="7173"/>
                    <a:pt x="2449" y="7173"/>
                  </a:cubicBezTo>
                  <a:cubicBezTo>
                    <a:pt x="2352" y="7180"/>
                    <a:pt x="2256" y="7194"/>
                    <a:pt x="2160" y="7208"/>
                  </a:cubicBezTo>
                  <a:cubicBezTo>
                    <a:pt x="2110" y="7117"/>
                    <a:pt x="2061" y="7026"/>
                    <a:pt x="2011" y="6936"/>
                  </a:cubicBezTo>
                  <a:lnTo>
                    <a:pt x="2011" y="6936"/>
                  </a:lnTo>
                  <a:cubicBezTo>
                    <a:pt x="2086" y="6937"/>
                    <a:pt x="2162" y="6939"/>
                    <a:pt x="2237" y="6939"/>
                  </a:cubicBezTo>
                  <a:cubicBezTo>
                    <a:pt x="2308" y="6939"/>
                    <a:pt x="2378" y="6938"/>
                    <a:pt x="2448" y="6933"/>
                  </a:cubicBezTo>
                  <a:cubicBezTo>
                    <a:pt x="2462" y="6932"/>
                    <a:pt x="2462" y="6913"/>
                    <a:pt x="2448" y="6912"/>
                  </a:cubicBezTo>
                  <a:cubicBezTo>
                    <a:pt x="2381" y="6908"/>
                    <a:pt x="2313" y="6906"/>
                    <a:pt x="2244" y="6906"/>
                  </a:cubicBezTo>
                  <a:cubicBezTo>
                    <a:pt x="2162" y="6906"/>
                    <a:pt x="2079" y="6908"/>
                    <a:pt x="1997" y="6910"/>
                  </a:cubicBezTo>
                  <a:cubicBezTo>
                    <a:pt x="1951" y="6826"/>
                    <a:pt x="1904" y="6741"/>
                    <a:pt x="1857" y="6656"/>
                  </a:cubicBezTo>
                  <a:cubicBezTo>
                    <a:pt x="2047" y="6635"/>
                    <a:pt x="2238" y="6627"/>
                    <a:pt x="2430" y="6625"/>
                  </a:cubicBezTo>
                  <a:cubicBezTo>
                    <a:pt x="2446" y="6624"/>
                    <a:pt x="2446" y="6601"/>
                    <a:pt x="2430" y="6600"/>
                  </a:cubicBezTo>
                  <a:cubicBezTo>
                    <a:pt x="2394" y="6599"/>
                    <a:pt x="2359" y="6598"/>
                    <a:pt x="2323" y="6598"/>
                  </a:cubicBezTo>
                  <a:cubicBezTo>
                    <a:pt x="2164" y="6598"/>
                    <a:pt x="2004" y="6613"/>
                    <a:pt x="1846" y="6635"/>
                  </a:cubicBezTo>
                  <a:cubicBezTo>
                    <a:pt x="1793" y="6540"/>
                    <a:pt x="1741" y="6445"/>
                    <a:pt x="1689" y="6350"/>
                  </a:cubicBezTo>
                  <a:lnTo>
                    <a:pt x="1689" y="6350"/>
                  </a:lnTo>
                  <a:cubicBezTo>
                    <a:pt x="1738" y="6351"/>
                    <a:pt x="1786" y="6352"/>
                    <a:pt x="1835" y="6352"/>
                  </a:cubicBezTo>
                  <a:cubicBezTo>
                    <a:pt x="1961" y="6352"/>
                    <a:pt x="2087" y="6346"/>
                    <a:pt x="2212" y="6331"/>
                  </a:cubicBezTo>
                  <a:cubicBezTo>
                    <a:pt x="2222" y="6330"/>
                    <a:pt x="2223" y="6314"/>
                    <a:pt x="2212" y="6314"/>
                  </a:cubicBezTo>
                  <a:cubicBezTo>
                    <a:pt x="2212" y="6314"/>
                    <a:pt x="2212" y="6314"/>
                    <a:pt x="2212" y="6314"/>
                  </a:cubicBezTo>
                  <a:cubicBezTo>
                    <a:pt x="2048" y="6323"/>
                    <a:pt x="1885" y="6332"/>
                    <a:pt x="1722" y="6332"/>
                  </a:cubicBezTo>
                  <a:cubicBezTo>
                    <a:pt x="1708" y="6332"/>
                    <a:pt x="1693" y="6332"/>
                    <a:pt x="1679" y="6331"/>
                  </a:cubicBezTo>
                  <a:cubicBezTo>
                    <a:pt x="1638" y="6255"/>
                    <a:pt x="1597" y="6179"/>
                    <a:pt x="1556" y="6103"/>
                  </a:cubicBezTo>
                  <a:cubicBezTo>
                    <a:pt x="1823" y="6091"/>
                    <a:pt x="2091" y="6083"/>
                    <a:pt x="2357" y="6061"/>
                  </a:cubicBezTo>
                  <a:cubicBezTo>
                    <a:pt x="2373" y="6060"/>
                    <a:pt x="2373" y="6036"/>
                    <a:pt x="2357" y="6036"/>
                  </a:cubicBezTo>
                  <a:cubicBezTo>
                    <a:pt x="2087" y="6044"/>
                    <a:pt x="1815" y="6065"/>
                    <a:pt x="1545" y="6083"/>
                  </a:cubicBezTo>
                  <a:cubicBezTo>
                    <a:pt x="1507" y="6013"/>
                    <a:pt x="1470" y="5942"/>
                    <a:pt x="1434" y="5872"/>
                  </a:cubicBezTo>
                  <a:cubicBezTo>
                    <a:pt x="1614" y="5859"/>
                    <a:pt x="1795" y="5846"/>
                    <a:pt x="1975" y="5828"/>
                  </a:cubicBezTo>
                  <a:cubicBezTo>
                    <a:pt x="1990" y="5826"/>
                    <a:pt x="1991" y="5804"/>
                    <a:pt x="1976" y="5804"/>
                  </a:cubicBezTo>
                  <a:cubicBezTo>
                    <a:pt x="1976" y="5804"/>
                    <a:pt x="1975" y="5804"/>
                    <a:pt x="1975" y="5804"/>
                  </a:cubicBezTo>
                  <a:cubicBezTo>
                    <a:pt x="1790" y="5814"/>
                    <a:pt x="1606" y="5832"/>
                    <a:pt x="1421" y="5849"/>
                  </a:cubicBezTo>
                  <a:cubicBezTo>
                    <a:pt x="1375" y="5761"/>
                    <a:pt x="1331" y="5674"/>
                    <a:pt x="1285" y="5586"/>
                  </a:cubicBezTo>
                  <a:lnTo>
                    <a:pt x="1285" y="5586"/>
                  </a:lnTo>
                  <a:cubicBezTo>
                    <a:pt x="1312" y="5586"/>
                    <a:pt x="1340" y="5586"/>
                    <a:pt x="1367" y="5586"/>
                  </a:cubicBezTo>
                  <a:cubicBezTo>
                    <a:pt x="1631" y="5586"/>
                    <a:pt x="1894" y="5575"/>
                    <a:pt x="2157" y="5551"/>
                  </a:cubicBezTo>
                  <a:cubicBezTo>
                    <a:pt x="2174" y="5549"/>
                    <a:pt x="2174" y="5523"/>
                    <a:pt x="2157" y="5523"/>
                  </a:cubicBezTo>
                  <a:cubicBezTo>
                    <a:pt x="2157" y="5523"/>
                    <a:pt x="2157" y="5523"/>
                    <a:pt x="2157" y="5523"/>
                  </a:cubicBezTo>
                  <a:cubicBezTo>
                    <a:pt x="1862" y="5543"/>
                    <a:pt x="1567" y="5555"/>
                    <a:pt x="1272" y="5560"/>
                  </a:cubicBezTo>
                  <a:cubicBezTo>
                    <a:pt x="1228" y="5472"/>
                    <a:pt x="1183" y="5384"/>
                    <a:pt x="1140" y="5296"/>
                  </a:cubicBezTo>
                  <a:cubicBezTo>
                    <a:pt x="1200" y="5296"/>
                    <a:pt x="1260" y="5296"/>
                    <a:pt x="1321" y="5296"/>
                  </a:cubicBezTo>
                  <a:cubicBezTo>
                    <a:pt x="1411" y="5296"/>
                    <a:pt x="1501" y="5296"/>
                    <a:pt x="1592" y="5294"/>
                  </a:cubicBezTo>
                  <a:cubicBezTo>
                    <a:pt x="1607" y="5294"/>
                    <a:pt x="1607" y="5270"/>
                    <a:pt x="1592" y="5270"/>
                  </a:cubicBezTo>
                  <a:cubicBezTo>
                    <a:pt x="1493" y="5268"/>
                    <a:pt x="1395" y="5267"/>
                    <a:pt x="1297" y="5267"/>
                  </a:cubicBezTo>
                  <a:cubicBezTo>
                    <a:pt x="1240" y="5267"/>
                    <a:pt x="1184" y="5268"/>
                    <a:pt x="1127" y="5268"/>
                  </a:cubicBezTo>
                  <a:cubicBezTo>
                    <a:pt x="1082" y="5174"/>
                    <a:pt x="1037" y="5080"/>
                    <a:pt x="994" y="4986"/>
                  </a:cubicBezTo>
                  <a:lnTo>
                    <a:pt x="994" y="4986"/>
                  </a:lnTo>
                  <a:cubicBezTo>
                    <a:pt x="1092" y="4988"/>
                    <a:pt x="1190" y="4989"/>
                    <a:pt x="1288" y="4989"/>
                  </a:cubicBezTo>
                  <a:cubicBezTo>
                    <a:pt x="1511" y="4989"/>
                    <a:pt x="1734" y="4983"/>
                    <a:pt x="1957" y="4967"/>
                  </a:cubicBezTo>
                  <a:cubicBezTo>
                    <a:pt x="1972" y="4965"/>
                    <a:pt x="1973" y="4940"/>
                    <a:pt x="1957" y="4940"/>
                  </a:cubicBezTo>
                  <a:cubicBezTo>
                    <a:pt x="1631" y="4948"/>
                    <a:pt x="1306" y="4959"/>
                    <a:pt x="981" y="4959"/>
                  </a:cubicBezTo>
                  <a:cubicBezTo>
                    <a:pt x="943" y="4876"/>
                    <a:pt x="905" y="4793"/>
                    <a:pt x="870" y="4710"/>
                  </a:cubicBezTo>
                  <a:lnTo>
                    <a:pt x="870" y="4710"/>
                  </a:lnTo>
                  <a:cubicBezTo>
                    <a:pt x="892" y="4710"/>
                    <a:pt x="915" y="4711"/>
                    <a:pt x="937" y="4711"/>
                  </a:cubicBezTo>
                  <a:cubicBezTo>
                    <a:pt x="1052" y="4711"/>
                    <a:pt x="1166" y="4705"/>
                    <a:pt x="1282" y="4693"/>
                  </a:cubicBezTo>
                  <a:cubicBezTo>
                    <a:pt x="1295" y="4691"/>
                    <a:pt x="1297" y="4670"/>
                    <a:pt x="1283" y="4670"/>
                  </a:cubicBezTo>
                  <a:cubicBezTo>
                    <a:pt x="1283" y="4670"/>
                    <a:pt x="1282" y="4670"/>
                    <a:pt x="1282" y="4670"/>
                  </a:cubicBezTo>
                  <a:cubicBezTo>
                    <a:pt x="1142" y="4684"/>
                    <a:pt x="1002" y="4692"/>
                    <a:pt x="862" y="4693"/>
                  </a:cubicBezTo>
                  <a:cubicBezTo>
                    <a:pt x="840" y="4642"/>
                    <a:pt x="818" y="4591"/>
                    <a:pt x="796" y="4540"/>
                  </a:cubicBezTo>
                  <a:cubicBezTo>
                    <a:pt x="780" y="4499"/>
                    <a:pt x="763" y="4458"/>
                    <a:pt x="747" y="4417"/>
                  </a:cubicBezTo>
                  <a:lnTo>
                    <a:pt x="747" y="4417"/>
                  </a:lnTo>
                  <a:cubicBezTo>
                    <a:pt x="884" y="4426"/>
                    <a:pt x="1023" y="4429"/>
                    <a:pt x="1162" y="4429"/>
                  </a:cubicBezTo>
                  <a:cubicBezTo>
                    <a:pt x="1336" y="4429"/>
                    <a:pt x="1510" y="4424"/>
                    <a:pt x="1683" y="4419"/>
                  </a:cubicBezTo>
                  <a:cubicBezTo>
                    <a:pt x="1698" y="4418"/>
                    <a:pt x="1698" y="4395"/>
                    <a:pt x="1683" y="4394"/>
                  </a:cubicBezTo>
                  <a:cubicBezTo>
                    <a:pt x="1509" y="4389"/>
                    <a:pt x="1333" y="4384"/>
                    <a:pt x="1158" y="4384"/>
                  </a:cubicBezTo>
                  <a:cubicBezTo>
                    <a:pt x="1017" y="4384"/>
                    <a:pt x="877" y="4387"/>
                    <a:pt x="738" y="4397"/>
                  </a:cubicBezTo>
                  <a:cubicBezTo>
                    <a:pt x="705" y="4313"/>
                    <a:pt x="671" y="4228"/>
                    <a:pt x="638" y="4142"/>
                  </a:cubicBezTo>
                  <a:lnTo>
                    <a:pt x="638" y="4142"/>
                  </a:lnTo>
                  <a:cubicBezTo>
                    <a:pt x="640" y="4143"/>
                    <a:pt x="641" y="4144"/>
                    <a:pt x="643" y="4144"/>
                  </a:cubicBezTo>
                  <a:cubicBezTo>
                    <a:pt x="765" y="4131"/>
                    <a:pt x="886" y="4127"/>
                    <a:pt x="1008" y="4127"/>
                  </a:cubicBezTo>
                  <a:cubicBezTo>
                    <a:pt x="1044" y="4127"/>
                    <a:pt x="1081" y="4127"/>
                    <a:pt x="1118" y="4128"/>
                  </a:cubicBezTo>
                  <a:cubicBezTo>
                    <a:pt x="1133" y="4128"/>
                    <a:pt x="1132" y="4105"/>
                    <a:pt x="1118" y="4104"/>
                  </a:cubicBezTo>
                  <a:cubicBezTo>
                    <a:pt x="1066" y="4100"/>
                    <a:pt x="1015" y="4098"/>
                    <a:pt x="963" y="4098"/>
                  </a:cubicBezTo>
                  <a:cubicBezTo>
                    <a:pt x="856" y="4098"/>
                    <a:pt x="750" y="4106"/>
                    <a:pt x="643" y="4120"/>
                  </a:cubicBezTo>
                  <a:cubicBezTo>
                    <a:pt x="637" y="4121"/>
                    <a:pt x="635" y="4125"/>
                    <a:pt x="633" y="4129"/>
                  </a:cubicBezTo>
                  <a:cubicBezTo>
                    <a:pt x="596" y="4032"/>
                    <a:pt x="561" y="3935"/>
                    <a:pt x="527" y="3836"/>
                  </a:cubicBezTo>
                  <a:lnTo>
                    <a:pt x="527" y="3836"/>
                  </a:lnTo>
                  <a:cubicBezTo>
                    <a:pt x="627" y="3838"/>
                    <a:pt x="727" y="3839"/>
                    <a:pt x="827" y="3839"/>
                  </a:cubicBezTo>
                  <a:cubicBezTo>
                    <a:pt x="972" y="3839"/>
                    <a:pt x="1118" y="3837"/>
                    <a:pt x="1263" y="3835"/>
                  </a:cubicBezTo>
                  <a:cubicBezTo>
                    <a:pt x="1279" y="3835"/>
                    <a:pt x="1279" y="3812"/>
                    <a:pt x="1263" y="3811"/>
                  </a:cubicBezTo>
                  <a:cubicBezTo>
                    <a:pt x="1127" y="3809"/>
                    <a:pt x="991" y="3807"/>
                    <a:pt x="855" y="3807"/>
                  </a:cubicBezTo>
                  <a:cubicBezTo>
                    <a:pt x="743" y="3807"/>
                    <a:pt x="631" y="3808"/>
                    <a:pt x="519" y="3811"/>
                  </a:cubicBezTo>
                  <a:cubicBezTo>
                    <a:pt x="492" y="3729"/>
                    <a:pt x="466" y="3646"/>
                    <a:pt x="441" y="3564"/>
                  </a:cubicBezTo>
                  <a:lnTo>
                    <a:pt x="441" y="3564"/>
                  </a:lnTo>
                  <a:cubicBezTo>
                    <a:pt x="452" y="3565"/>
                    <a:pt x="464" y="3565"/>
                    <a:pt x="475" y="3565"/>
                  </a:cubicBezTo>
                  <a:cubicBezTo>
                    <a:pt x="588" y="3565"/>
                    <a:pt x="700" y="3553"/>
                    <a:pt x="810" y="3523"/>
                  </a:cubicBezTo>
                  <a:cubicBezTo>
                    <a:pt x="822" y="3521"/>
                    <a:pt x="818" y="3506"/>
                    <a:pt x="808" y="3506"/>
                  </a:cubicBezTo>
                  <a:cubicBezTo>
                    <a:pt x="807" y="3506"/>
                    <a:pt x="806" y="3506"/>
                    <a:pt x="806" y="3506"/>
                  </a:cubicBezTo>
                  <a:cubicBezTo>
                    <a:pt x="690" y="3527"/>
                    <a:pt x="574" y="3539"/>
                    <a:pt x="458" y="3539"/>
                  </a:cubicBezTo>
                  <a:cubicBezTo>
                    <a:pt x="450" y="3539"/>
                    <a:pt x="442" y="3539"/>
                    <a:pt x="434" y="3539"/>
                  </a:cubicBezTo>
                  <a:cubicBezTo>
                    <a:pt x="406" y="3443"/>
                    <a:pt x="380" y="3346"/>
                    <a:pt x="357" y="3249"/>
                  </a:cubicBezTo>
                  <a:cubicBezTo>
                    <a:pt x="369" y="3249"/>
                    <a:pt x="380" y="3249"/>
                    <a:pt x="391" y="3249"/>
                  </a:cubicBezTo>
                  <a:cubicBezTo>
                    <a:pt x="525" y="3249"/>
                    <a:pt x="657" y="3258"/>
                    <a:pt x="789" y="3271"/>
                  </a:cubicBezTo>
                  <a:cubicBezTo>
                    <a:pt x="790" y="3271"/>
                    <a:pt x="790" y="3271"/>
                    <a:pt x="791" y="3271"/>
                  </a:cubicBezTo>
                  <a:cubicBezTo>
                    <a:pt x="804" y="3271"/>
                    <a:pt x="807" y="3247"/>
                    <a:pt x="793" y="3245"/>
                  </a:cubicBezTo>
                  <a:cubicBezTo>
                    <a:pt x="688" y="3230"/>
                    <a:pt x="583" y="3225"/>
                    <a:pt x="478" y="3225"/>
                  </a:cubicBezTo>
                  <a:cubicBezTo>
                    <a:pt x="436" y="3225"/>
                    <a:pt x="394" y="3226"/>
                    <a:pt x="352" y="3227"/>
                  </a:cubicBezTo>
                  <a:cubicBezTo>
                    <a:pt x="334" y="3145"/>
                    <a:pt x="317" y="3063"/>
                    <a:pt x="302" y="2981"/>
                  </a:cubicBezTo>
                  <a:cubicBezTo>
                    <a:pt x="428" y="2981"/>
                    <a:pt x="554" y="2981"/>
                    <a:pt x="680" y="2978"/>
                  </a:cubicBezTo>
                  <a:cubicBezTo>
                    <a:pt x="694" y="2977"/>
                    <a:pt x="695" y="2955"/>
                    <a:pt x="680" y="2955"/>
                  </a:cubicBezTo>
                  <a:cubicBezTo>
                    <a:pt x="592" y="2952"/>
                    <a:pt x="504" y="2951"/>
                    <a:pt x="416" y="2951"/>
                  </a:cubicBezTo>
                  <a:cubicBezTo>
                    <a:pt x="377" y="2951"/>
                    <a:pt x="337" y="2951"/>
                    <a:pt x="298" y="2951"/>
                  </a:cubicBezTo>
                  <a:cubicBezTo>
                    <a:pt x="279" y="2840"/>
                    <a:pt x="265" y="2728"/>
                    <a:pt x="256" y="2616"/>
                  </a:cubicBezTo>
                  <a:lnTo>
                    <a:pt x="256" y="2616"/>
                  </a:lnTo>
                  <a:cubicBezTo>
                    <a:pt x="303" y="2617"/>
                    <a:pt x="349" y="2617"/>
                    <a:pt x="395" y="2617"/>
                  </a:cubicBezTo>
                  <a:cubicBezTo>
                    <a:pt x="442" y="2617"/>
                    <a:pt x="488" y="2617"/>
                    <a:pt x="534" y="2615"/>
                  </a:cubicBezTo>
                  <a:cubicBezTo>
                    <a:pt x="552" y="2614"/>
                    <a:pt x="552" y="2588"/>
                    <a:pt x="534" y="2587"/>
                  </a:cubicBezTo>
                  <a:cubicBezTo>
                    <a:pt x="488" y="2586"/>
                    <a:pt x="441" y="2586"/>
                    <a:pt x="394" y="2586"/>
                  </a:cubicBezTo>
                  <a:cubicBezTo>
                    <a:pt x="348" y="2586"/>
                    <a:pt x="301" y="2586"/>
                    <a:pt x="255" y="2587"/>
                  </a:cubicBezTo>
                  <a:cubicBezTo>
                    <a:pt x="246" y="2468"/>
                    <a:pt x="245" y="2349"/>
                    <a:pt x="251" y="2231"/>
                  </a:cubicBezTo>
                  <a:lnTo>
                    <a:pt x="251" y="2231"/>
                  </a:lnTo>
                  <a:cubicBezTo>
                    <a:pt x="317" y="2232"/>
                    <a:pt x="383" y="2233"/>
                    <a:pt x="449" y="2233"/>
                  </a:cubicBezTo>
                  <a:cubicBezTo>
                    <a:pt x="489" y="2233"/>
                    <a:pt x="530" y="2233"/>
                    <a:pt x="570" y="2232"/>
                  </a:cubicBezTo>
                  <a:cubicBezTo>
                    <a:pt x="588" y="2232"/>
                    <a:pt x="588" y="2206"/>
                    <a:pt x="570" y="2205"/>
                  </a:cubicBezTo>
                  <a:cubicBezTo>
                    <a:pt x="530" y="2204"/>
                    <a:pt x="489" y="2204"/>
                    <a:pt x="449" y="2204"/>
                  </a:cubicBezTo>
                  <a:cubicBezTo>
                    <a:pt x="384" y="2204"/>
                    <a:pt x="318" y="2205"/>
                    <a:pt x="253" y="2206"/>
                  </a:cubicBezTo>
                  <a:cubicBezTo>
                    <a:pt x="260" y="2085"/>
                    <a:pt x="276" y="1965"/>
                    <a:pt x="300" y="1846"/>
                  </a:cubicBezTo>
                  <a:cubicBezTo>
                    <a:pt x="366" y="1847"/>
                    <a:pt x="432" y="1848"/>
                    <a:pt x="498" y="1848"/>
                  </a:cubicBezTo>
                  <a:cubicBezTo>
                    <a:pt x="522" y="1848"/>
                    <a:pt x="546" y="1848"/>
                    <a:pt x="570" y="1848"/>
                  </a:cubicBezTo>
                  <a:cubicBezTo>
                    <a:pt x="586" y="1848"/>
                    <a:pt x="586" y="1824"/>
                    <a:pt x="570" y="1823"/>
                  </a:cubicBezTo>
                  <a:cubicBezTo>
                    <a:pt x="547" y="1823"/>
                    <a:pt x="523" y="1823"/>
                    <a:pt x="499" y="1823"/>
                  </a:cubicBezTo>
                  <a:cubicBezTo>
                    <a:pt x="435" y="1823"/>
                    <a:pt x="370" y="1824"/>
                    <a:pt x="305" y="1825"/>
                  </a:cubicBezTo>
                  <a:cubicBezTo>
                    <a:pt x="326" y="1728"/>
                    <a:pt x="354" y="1632"/>
                    <a:pt x="388" y="1538"/>
                  </a:cubicBezTo>
                  <a:cubicBezTo>
                    <a:pt x="455" y="1540"/>
                    <a:pt x="523" y="1541"/>
                    <a:pt x="590" y="1541"/>
                  </a:cubicBezTo>
                  <a:cubicBezTo>
                    <a:pt x="626" y="1541"/>
                    <a:pt x="662" y="1541"/>
                    <a:pt x="698" y="1540"/>
                  </a:cubicBezTo>
                  <a:cubicBezTo>
                    <a:pt x="716" y="1539"/>
                    <a:pt x="716" y="1513"/>
                    <a:pt x="698" y="1512"/>
                  </a:cubicBezTo>
                  <a:cubicBezTo>
                    <a:pt x="663" y="1511"/>
                    <a:pt x="628" y="1510"/>
                    <a:pt x="593" y="1510"/>
                  </a:cubicBezTo>
                  <a:cubicBezTo>
                    <a:pt x="527" y="1510"/>
                    <a:pt x="462" y="1512"/>
                    <a:pt x="396" y="1513"/>
                  </a:cubicBezTo>
                  <a:cubicBezTo>
                    <a:pt x="434" y="1413"/>
                    <a:pt x="479" y="1313"/>
                    <a:pt x="533" y="1216"/>
                  </a:cubicBezTo>
                  <a:cubicBezTo>
                    <a:pt x="655" y="1222"/>
                    <a:pt x="777" y="1229"/>
                    <a:pt x="898" y="1231"/>
                  </a:cubicBezTo>
                  <a:cubicBezTo>
                    <a:pt x="918" y="1231"/>
                    <a:pt x="917" y="1203"/>
                    <a:pt x="898" y="1202"/>
                  </a:cubicBezTo>
                  <a:cubicBezTo>
                    <a:pt x="783" y="1194"/>
                    <a:pt x="667" y="1190"/>
                    <a:pt x="551" y="1187"/>
                  </a:cubicBezTo>
                  <a:cubicBezTo>
                    <a:pt x="615" y="1075"/>
                    <a:pt x="690" y="973"/>
                    <a:pt x="772" y="880"/>
                  </a:cubicBezTo>
                  <a:cubicBezTo>
                    <a:pt x="941" y="894"/>
                    <a:pt x="1110" y="913"/>
                    <a:pt x="1277" y="941"/>
                  </a:cubicBezTo>
                  <a:cubicBezTo>
                    <a:pt x="1278" y="941"/>
                    <a:pt x="1280" y="941"/>
                    <a:pt x="1281" y="941"/>
                  </a:cubicBezTo>
                  <a:cubicBezTo>
                    <a:pt x="1298" y="941"/>
                    <a:pt x="1305" y="913"/>
                    <a:pt x="1286" y="910"/>
                  </a:cubicBezTo>
                  <a:cubicBezTo>
                    <a:pt x="1122" y="876"/>
                    <a:pt x="957" y="859"/>
                    <a:pt x="790" y="859"/>
                  </a:cubicBezTo>
                  <a:cubicBezTo>
                    <a:pt x="857" y="787"/>
                    <a:pt x="927" y="721"/>
                    <a:pt x="1003" y="660"/>
                  </a:cubicBezTo>
                  <a:cubicBezTo>
                    <a:pt x="1096" y="653"/>
                    <a:pt x="1189" y="650"/>
                    <a:pt x="1283" y="650"/>
                  </a:cubicBezTo>
                  <a:cubicBezTo>
                    <a:pt x="1398" y="650"/>
                    <a:pt x="1513" y="655"/>
                    <a:pt x="1628" y="665"/>
                  </a:cubicBezTo>
                  <a:cubicBezTo>
                    <a:pt x="1629" y="665"/>
                    <a:pt x="1630" y="665"/>
                    <a:pt x="1630" y="665"/>
                  </a:cubicBezTo>
                  <a:cubicBezTo>
                    <a:pt x="1647" y="665"/>
                    <a:pt x="1645" y="639"/>
                    <a:pt x="1628" y="637"/>
                  </a:cubicBezTo>
                  <a:cubicBezTo>
                    <a:pt x="1521" y="623"/>
                    <a:pt x="1415" y="617"/>
                    <a:pt x="1308" y="617"/>
                  </a:cubicBezTo>
                  <a:cubicBezTo>
                    <a:pt x="1221" y="617"/>
                    <a:pt x="1133" y="621"/>
                    <a:pt x="1045" y="629"/>
                  </a:cubicBezTo>
                  <a:cubicBezTo>
                    <a:pt x="1164" y="541"/>
                    <a:pt x="1294" y="468"/>
                    <a:pt x="1434" y="414"/>
                  </a:cubicBezTo>
                  <a:lnTo>
                    <a:pt x="1434" y="414"/>
                  </a:lnTo>
                  <a:cubicBezTo>
                    <a:pt x="1432" y="421"/>
                    <a:pt x="1435" y="431"/>
                    <a:pt x="1445" y="432"/>
                  </a:cubicBezTo>
                  <a:cubicBezTo>
                    <a:pt x="1586" y="444"/>
                    <a:pt x="1725" y="457"/>
                    <a:pt x="1865" y="463"/>
                  </a:cubicBezTo>
                  <a:cubicBezTo>
                    <a:pt x="1865" y="463"/>
                    <a:pt x="1866" y="463"/>
                    <a:pt x="1866" y="463"/>
                  </a:cubicBezTo>
                  <a:cubicBezTo>
                    <a:pt x="1885" y="463"/>
                    <a:pt x="1884" y="434"/>
                    <a:pt x="1865" y="432"/>
                  </a:cubicBezTo>
                  <a:cubicBezTo>
                    <a:pt x="1760" y="422"/>
                    <a:pt x="1655" y="417"/>
                    <a:pt x="1551" y="411"/>
                  </a:cubicBezTo>
                  <a:cubicBezTo>
                    <a:pt x="1559" y="402"/>
                    <a:pt x="1566" y="391"/>
                    <a:pt x="1570" y="375"/>
                  </a:cubicBezTo>
                  <a:cubicBezTo>
                    <a:pt x="1571" y="372"/>
                    <a:pt x="1573" y="369"/>
                    <a:pt x="1574" y="365"/>
                  </a:cubicBezTo>
                  <a:cubicBezTo>
                    <a:pt x="1690" y="332"/>
                    <a:pt x="1812" y="309"/>
                    <a:pt x="1938" y="301"/>
                  </a:cubicBezTo>
                  <a:cubicBezTo>
                    <a:pt x="2010" y="295"/>
                    <a:pt x="2083" y="293"/>
                    <a:pt x="2159" y="293"/>
                  </a:cubicBezTo>
                  <a:close/>
                  <a:moveTo>
                    <a:pt x="2501" y="1"/>
                  </a:moveTo>
                  <a:cubicBezTo>
                    <a:pt x="2398" y="1"/>
                    <a:pt x="2296" y="6"/>
                    <a:pt x="2194" y="18"/>
                  </a:cubicBezTo>
                  <a:cubicBezTo>
                    <a:pt x="2019" y="38"/>
                    <a:pt x="1609" y="66"/>
                    <a:pt x="1470" y="237"/>
                  </a:cubicBezTo>
                  <a:cubicBezTo>
                    <a:pt x="1285" y="299"/>
                    <a:pt x="1115" y="384"/>
                    <a:pt x="969" y="493"/>
                  </a:cubicBezTo>
                  <a:cubicBezTo>
                    <a:pt x="1" y="1217"/>
                    <a:pt x="1" y="2552"/>
                    <a:pt x="310" y="3609"/>
                  </a:cubicBezTo>
                  <a:cubicBezTo>
                    <a:pt x="515" y="4308"/>
                    <a:pt x="817" y="4988"/>
                    <a:pt x="1136" y="5642"/>
                  </a:cubicBezTo>
                  <a:cubicBezTo>
                    <a:pt x="1476" y="6338"/>
                    <a:pt x="1834" y="7065"/>
                    <a:pt x="2303" y="7685"/>
                  </a:cubicBezTo>
                  <a:cubicBezTo>
                    <a:pt x="2314" y="7699"/>
                    <a:pt x="2329" y="7705"/>
                    <a:pt x="2344" y="7705"/>
                  </a:cubicBezTo>
                  <a:cubicBezTo>
                    <a:pt x="2347" y="7705"/>
                    <a:pt x="2349" y="7705"/>
                    <a:pt x="2352" y="7705"/>
                  </a:cubicBezTo>
                  <a:lnTo>
                    <a:pt x="2352" y="7705"/>
                  </a:lnTo>
                  <a:cubicBezTo>
                    <a:pt x="2340" y="7718"/>
                    <a:pt x="2340" y="7736"/>
                    <a:pt x="2351" y="7750"/>
                  </a:cubicBezTo>
                  <a:lnTo>
                    <a:pt x="2372" y="7776"/>
                  </a:lnTo>
                  <a:cubicBezTo>
                    <a:pt x="2383" y="7788"/>
                    <a:pt x="2401" y="7794"/>
                    <a:pt x="2417" y="7794"/>
                  </a:cubicBezTo>
                  <a:cubicBezTo>
                    <a:pt x="2423" y="7794"/>
                    <a:pt x="2429" y="7794"/>
                    <a:pt x="2433" y="7792"/>
                  </a:cubicBezTo>
                  <a:cubicBezTo>
                    <a:pt x="2765" y="7685"/>
                    <a:pt x="3094" y="7465"/>
                    <a:pt x="3397" y="7292"/>
                  </a:cubicBezTo>
                  <a:cubicBezTo>
                    <a:pt x="3434" y="7271"/>
                    <a:pt x="3441" y="7236"/>
                    <a:pt x="3431" y="7206"/>
                  </a:cubicBezTo>
                  <a:cubicBezTo>
                    <a:pt x="3964" y="6445"/>
                    <a:pt x="4332" y="5549"/>
                    <a:pt x="4604" y="4660"/>
                  </a:cubicBezTo>
                  <a:cubicBezTo>
                    <a:pt x="4608" y="4658"/>
                    <a:pt x="4612" y="4655"/>
                    <a:pt x="4615" y="4652"/>
                  </a:cubicBezTo>
                  <a:cubicBezTo>
                    <a:pt x="4632" y="4642"/>
                    <a:pt x="4629" y="4623"/>
                    <a:pt x="4618" y="4613"/>
                  </a:cubicBezTo>
                  <a:cubicBezTo>
                    <a:pt x="4628" y="4582"/>
                    <a:pt x="4637" y="4551"/>
                    <a:pt x="4646" y="4521"/>
                  </a:cubicBezTo>
                  <a:cubicBezTo>
                    <a:pt x="4666" y="4452"/>
                    <a:pt x="4686" y="4382"/>
                    <a:pt x="4705" y="4312"/>
                  </a:cubicBezTo>
                  <a:cubicBezTo>
                    <a:pt x="4711" y="4307"/>
                    <a:pt x="4711" y="4301"/>
                    <a:pt x="4711" y="4296"/>
                  </a:cubicBezTo>
                  <a:cubicBezTo>
                    <a:pt x="4749" y="4158"/>
                    <a:pt x="4786" y="4018"/>
                    <a:pt x="4819" y="3877"/>
                  </a:cubicBezTo>
                  <a:cubicBezTo>
                    <a:pt x="4824" y="3874"/>
                    <a:pt x="4829" y="3871"/>
                    <a:pt x="4835" y="3867"/>
                  </a:cubicBezTo>
                  <a:cubicBezTo>
                    <a:pt x="4854" y="3855"/>
                    <a:pt x="4848" y="3832"/>
                    <a:pt x="4832" y="3824"/>
                  </a:cubicBezTo>
                  <a:cubicBezTo>
                    <a:pt x="4987" y="3150"/>
                    <a:pt x="5067" y="2447"/>
                    <a:pt x="4903" y="1778"/>
                  </a:cubicBezTo>
                  <a:cubicBezTo>
                    <a:pt x="4721" y="1031"/>
                    <a:pt x="4228" y="453"/>
                    <a:pt x="3506" y="183"/>
                  </a:cubicBezTo>
                  <a:cubicBezTo>
                    <a:pt x="3184" y="63"/>
                    <a:pt x="2843" y="1"/>
                    <a:pt x="2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5"/>
            <p:cNvSpPr/>
            <p:nvPr/>
          </p:nvSpPr>
          <p:spPr>
            <a:xfrm>
              <a:off x="2406997" y="1702370"/>
              <a:ext cx="262192" cy="255258"/>
            </a:xfrm>
            <a:custGeom>
              <a:avLst/>
              <a:gdLst/>
              <a:ahLst/>
              <a:cxnLst/>
              <a:rect l="l" t="t" r="r" b="b"/>
              <a:pathLst>
                <a:path w="2647" h="2577" extrusionOk="0">
                  <a:moveTo>
                    <a:pt x="1536" y="172"/>
                  </a:moveTo>
                  <a:cubicBezTo>
                    <a:pt x="1681" y="172"/>
                    <a:pt x="1809" y="214"/>
                    <a:pt x="1918" y="289"/>
                  </a:cubicBezTo>
                  <a:cubicBezTo>
                    <a:pt x="1865" y="289"/>
                    <a:pt x="1812" y="293"/>
                    <a:pt x="1761" y="298"/>
                  </a:cubicBezTo>
                  <a:cubicBezTo>
                    <a:pt x="1703" y="267"/>
                    <a:pt x="1637" y="243"/>
                    <a:pt x="1577" y="218"/>
                  </a:cubicBezTo>
                  <a:cubicBezTo>
                    <a:pt x="1542" y="203"/>
                    <a:pt x="1506" y="188"/>
                    <a:pt x="1471" y="174"/>
                  </a:cubicBezTo>
                  <a:cubicBezTo>
                    <a:pt x="1493" y="173"/>
                    <a:pt x="1515" y="172"/>
                    <a:pt x="1536" y="172"/>
                  </a:cubicBezTo>
                  <a:close/>
                  <a:moveTo>
                    <a:pt x="1392" y="185"/>
                  </a:moveTo>
                  <a:cubicBezTo>
                    <a:pt x="1451" y="215"/>
                    <a:pt x="1509" y="243"/>
                    <a:pt x="1569" y="272"/>
                  </a:cubicBezTo>
                  <a:cubicBezTo>
                    <a:pt x="1598" y="285"/>
                    <a:pt x="1626" y="301"/>
                    <a:pt x="1655" y="315"/>
                  </a:cubicBezTo>
                  <a:cubicBezTo>
                    <a:pt x="1605" y="325"/>
                    <a:pt x="1554" y="337"/>
                    <a:pt x="1507" y="353"/>
                  </a:cubicBezTo>
                  <a:cubicBezTo>
                    <a:pt x="1465" y="325"/>
                    <a:pt x="1417" y="303"/>
                    <a:pt x="1374" y="280"/>
                  </a:cubicBezTo>
                  <a:cubicBezTo>
                    <a:pt x="1336" y="259"/>
                    <a:pt x="1296" y="239"/>
                    <a:pt x="1258" y="219"/>
                  </a:cubicBezTo>
                  <a:cubicBezTo>
                    <a:pt x="1304" y="203"/>
                    <a:pt x="1349" y="193"/>
                    <a:pt x="1392" y="185"/>
                  </a:cubicBezTo>
                  <a:close/>
                  <a:moveTo>
                    <a:pt x="1113" y="211"/>
                  </a:moveTo>
                  <a:cubicBezTo>
                    <a:pt x="1125" y="231"/>
                    <a:pt x="1144" y="246"/>
                    <a:pt x="1167" y="246"/>
                  </a:cubicBezTo>
                  <a:cubicBezTo>
                    <a:pt x="1170" y="246"/>
                    <a:pt x="1173" y="246"/>
                    <a:pt x="1176" y="245"/>
                  </a:cubicBezTo>
                  <a:cubicBezTo>
                    <a:pt x="1228" y="280"/>
                    <a:pt x="1280" y="316"/>
                    <a:pt x="1333" y="350"/>
                  </a:cubicBezTo>
                  <a:cubicBezTo>
                    <a:pt x="1356" y="365"/>
                    <a:pt x="1378" y="381"/>
                    <a:pt x="1401" y="396"/>
                  </a:cubicBezTo>
                  <a:cubicBezTo>
                    <a:pt x="1373" y="409"/>
                    <a:pt x="1346" y="424"/>
                    <a:pt x="1320" y="441"/>
                  </a:cubicBezTo>
                  <a:cubicBezTo>
                    <a:pt x="1213" y="368"/>
                    <a:pt x="1098" y="306"/>
                    <a:pt x="985" y="243"/>
                  </a:cubicBezTo>
                  <a:cubicBezTo>
                    <a:pt x="1027" y="232"/>
                    <a:pt x="1069" y="222"/>
                    <a:pt x="1113" y="211"/>
                  </a:cubicBezTo>
                  <a:close/>
                  <a:moveTo>
                    <a:pt x="912" y="264"/>
                  </a:moveTo>
                  <a:cubicBezTo>
                    <a:pt x="1020" y="341"/>
                    <a:pt x="1137" y="423"/>
                    <a:pt x="1257" y="483"/>
                  </a:cubicBezTo>
                  <a:cubicBezTo>
                    <a:pt x="1220" y="511"/>
                    <a:pt x="1184" y="542"/>
                    <a:pt x="1150" y="576"/>
                  </a:cubicBezTo>
                  <a:cubicBezTo>
                    <a:pt x="1000" y="494"/>
                    <a:pt x="832" y="429"/>
                    <a:pt x="672" y="366"/>
                  </a:cubicBezTo>
                  <a:cubicBezTo>
                    <a:pt x="748" y="322"/>
                    <a:pt x="828" y="290"/>
                    <a:pt x="912" y="264"/>
                  </a:cubicBezTo>
                  <a:close/>
                  <a:moveTo>
                    <a:pt x="642" y="384"/>
                  </a:moveTo>
                  <a:cubicBezTo>
                    <a:pt x="796" y="464"/>
                    <a:pt x="955" y="550"/>
                    <a:pt x="1117" y="613"/>
                  </a:cubicBezTo>
                  <a:cubicBezTo>
                    <a:pt x="1078" y="659"/>
                    <a:pt x="1043" y="711"/>
                    <a:pt x="1013" y="767"/>
                  </a:cubicBezTo>
                  <a:cubicBezTo>
                    <a:pt x="841" y="675"/>
                    <a:pt x="658" y="597"/>
                    <a:pt x="482" y="516"/>
                  </a:cubicBezTo>
                  <a:cubicBezTo>
                    <a:pt x="532" y="463"/>
                    <a:pt x="586" y="420"/>
                    <a:pt x="642" y="384"/>
                  </a:cubicBezTo>
                  <a:close/>
                  <a:moveTo>
                    <a:pt x="457" y="543"/>
                  </a:moveTo>
                  <a:cubicBezTo>
                    <a:pt x="634" y="633"/>
                    <a:pt x="810" y="730"/>
                    <a:pt x="992" y="809"/>
                  </a:cubicBezTo>
                  <a:cubicBezTo>
                    <a:pt x="968" y="859"/>
                    <a:pt x="947" y="913"/>
                    <a:pt x="930" y="972"/>
                  </a:cubicBezTo>
                  <a:cubicBezTo>
                    <a:pt x="733" y="885"/>
                    <a:pt x="529" y="817"/>
                    <a:pt x="332" y="730"/>
                  </a:cubicBezTo>
                  <a:cubicBezTo>
                    <a:pt x="367" y="663"/>
                    <a:pt x="408" y="600"/>
                    <a:pt x="457" y="543"/>
                  </a:cubicBezTo>
                  <a:close/>
                  <a:moveTo>
                    <a:pt x="321" y="752"/>
                  </a:moveTo>
                  <a:cubicBezTo>
                    <a:pt x="511" y="849"/>
                    <a:pt x="712" y="952"/>
                    <a:pt x="919" y="1010"/>
                  </a:cubicBezTo>
                  <a:cubicBezTo>
                    <a:pt x="907" y="1060"/>
                    <a:pt x="898" y="1114"/>
                    <a:pt x="891" y="1171"/>
                  </a:cubicBezTo>
                  <a:cubicBezTo>
                    <a:pt x="683" y="1092"/>
                    <a:pt x="477" y="1008"/>
                    <a:pt x="265" y="941"/>
                  </a:cubicBezTo>
                  <a:cubicBezTo>
                    <a:pt x="264" y="941"/>
                    <a:pt x="263" y="941"/>
                    <a:pt x="262" y="941"/>
                  </a:cubicBezTo>
                  <a:cubicBezTo>
                    <a:pt x="252" y="941"/>
                    <a:pt x="246" y="956"/>
                    <a:pt x="256" y="962"/>
                  </a:cubicBezTo>
                  <a:cubicBezTo>
                    <a:pt x="456" y="1062"/>
                    <a:pt x="672" y="1152"/>
                    <a:pt x="887" y="1224"/>
                  </a:cubicBezTo>
                  <a:cubicBezTo>
                    <a:pt x="882" y="1295"/>
                    <a:pt x="881" y="1369"/>
                    <a:pt x="885" y="1445"/>
                  </a:cubicBezTo>
                  <a:cubicBezTo>
                    <a:pt x="673" y="1348"/>
                    <a:pt x="435" y="1282"/>
                    <a:pt x="211" y="1213"/>
                  </a:cubicBezTo>
                  <a:cubicBezTo>
                    <a:pt x="218" y="1053"/>
                    <a:pt x="252" y="894"/>
                    <a:pt x="321" y="752"/>
                  </a:cubicBezTo>
                  <a:close/>
                  <a:moveTo>
                    <a:pt x="209" y="1245"/>
                  </a:moveTo>
                  <a:lnTo>
                    <a:pt x="209" y="1245"/>
                  </a:lnTo>
                  <a:cubicBezTo>
                    <a:pt x="429" y="1337"/>
                    <a:pt x="660" y="1440"/>
                    <a:pt x="889" y="1499"/>
                  </a:cubicBezTo>
                  <a:cubicBezTo>
                    <a:pt x="894" y="1566"/>
                    <a:pt x="903" y="1633"/>
                    <a:pt x="917" y="1700"/>
                  </a:cubicBezTo>
                  <a:cubicBezTo>
                    <a:pt x="688" y="1612"/>
                    <a:pt x="452" y="1540"/>
                    <a:pt x="222" y="1458"/>
                  </a:cubicBezTo>
                  <a:cubicBezTo>
                    <a:pt x="213" y="1388"/>
                    <a:pt x="208" y="1317"/>
                    <a:pt x="209" y="1245"/>
                  </a:cubicBezTo>
                  <a:close/>
                  <a:moveTo>
                    <a:pt x="229" y="1495"/>
                  </a:moveTo>
                  <a:lnTo>
                    <a:pt x="229" y="1495"/>
                  </a:lnTo>
                  <a:cubicBezTo>
                    <a:pt x="312" y="1550"/>
                    <a:pt x="447" y="1578"/>
                    <a:pt x="525" y="1609"/>
                  </a:cubicBezTo>
                  <a:cubicBezTo>
                    <a:pt x="603" y="1640"/>
                    <a:pt x="682" y="1669"/>
                    <a:pt x="759" y="1699"/>
                  </a:cubicBezTo>
                  <a:cubicBezTo>
                    <a:pt x="799" y="1714"/>
                    <a:pt x="838" y="1728"/>
                    <a:pt x="877" y="1743"/>
                  </a:cubicBezTo>
                  <a:cubicBezTo>
                    <a:pt x="895" y="1750"/>
                    <a:pt x="912" y="1756"/>
                    <a:pt x="930" y="1763"/>
                  </a:cubicBezTo>
                  <a:cubicBezTo>
                    <a:pt x="948" y="1842"/>
                    <a:pt x="973" y="1919"/>
                    <a:pt x="1004" y="1993"/>
                  </a:cubicBezTo>
                  <a:cubicBezTo>
                    <a:pt x="773" y="1906"/>
                    <a:pt x="532" y="1836"/>
                    <a:pt x="299" y="1750"/>
                  </a:cubicBezTo>
                  <a:cubicBezTo>
                    <a:pt x="273" y="1684"/>
                    <a:pt x="251" y="1614"/>
                    <a:pt x="236" y="1540"/>
                  </a:cubicBezTo>
                  <a:cubicBezTo>
                    <a:pt x="233" y="1525"/>
                    <a:pt x="230" y="1509"/>
                    <a:pt x="229" y="1495"/>
                  </a:cubicBezTo>
                  <a:close/>
                  <a:moveTo>
                    <a:pt x="321" y="1798"/>
                  </a:moveTo>
                  <a:lnTo>
                    <a:pt x="321" y="1798"/>
                  </a:lnTo>
                  <a:cubicBezTo>
                    <a:pt x="545" y="1907"/>
                    <a:pt x="793" y="2012"/>
                    <a:pt x="1032" y="2058"/>
                  </a:cubicBezTo>
                  <a:cubicBezTo>
                    <a:pt x="1052" y="2099"/>
                    <a:pt x="1075" y="2138"/>
                    <a:pt x="1098" y="2176"/>
                  </a:cubicBezTo>
                  <a:cubicBezTo>
                    <a:pt x="898" y="2135"/>
                    <a:pt x="696" y="2103"/>
                    <a:pt x="497" y="2060"/>
                  </a:cubicBezTo>
                  <a:cubicBezTo>
                    <a:pt x="427" y="1984"/>
                    <a:pt x="367" y="1896"/>
                    <a:pt x="321" y="1798"/>
                  </a:cubicBezTo>
                  <a:close/>
                  <a:moveTo>
                    <a:pt x="1834" y="437"/>
                  </a:moveTo>
                  <a:cubicBezTo>
                    <a:pt x="1919" y="437"/>
                    <a:pt x="2005" y="444"/>
                    <a:pt x="2092" y="451"/>
                  </a:cubicBezTo>
                  <a:cubicBezTo>
                    <a:pt x="2546" y="1012"/>
                    <a:pt x="2459" y="2225"/>
                    <a:pt x="1521" y="2383"/>
                  </a:cubicBezTo>
                  <a:cubicBezTo>
                    <a:pt x="1488" y="2390"/>
                    <a:pt x="1456" y="2393"/>
                    <a:pt x="1424" y="2396"/>
                  </a:cubicBezTo>
                  <a:cubicBezTo>
                    <a:pt x="1225" y="2031"/>
                    <a:pt x="1004" y="1748"/>
                    <a:pt x="1026" y="1296"/>
                  </a:cubicBezTo>
                  <a:cubicBezTo>
                    <a:pt x="1026" y="1285"/>
                    <a:pt x="1027" y="1274"/>
                    <a:pt x="1028" y="1262"/>
                  </a:cubicBezTo>
                  <a:cubicBezTo>
                    <a:pt x="1041" y="1255"/>
                    <a:pt x="1043" y="1235"/>
                    <a:pt x="1032" y="1224"/>
                  </a:cubicBezTo>
                  <a:cubicBezTo>
                    <a:pt x="1056" y="968"/>
                    <a:pt x="1151" y="720"/>
                    <a:pt x="1369" y="567"/>
                  </a:cubicBezTo>
                  <a:cubicBezTo>
                    <a:pt x="1515" y="463"/>
                    <a:pt x="1672" y="437"/>
                    <a:pt x="1834" y="437"/>
                  </a:cubicBezTo>
                  <a:close/>
                  <a:moveTo>
                    <a:pt x="548" y="2113"/>
                  </a:moveTo>
                  <a:lnTo>
                    <a:pt x="548" y="2113"/>
                  </a:lnTo>
                  <a:cubicBezTo>
                    <a:pt x="744" y="2164"/>
                    <a:pt x="944" y="2215"/>
                    <a:pt x="1144" y="2242"/>
                  </a:cubicBezTo>
                  <a:cubicBezTo>
                    <a:pt x="1192" y="2304"/>
                    <a:pt x="1246" y="2358"/>
                    <a:pt x="1307" y="2402"/>
                  </a:cubicBezTo>
                  <a:cubicBezTo>
                    <a:pt x="1306" y="2402"/>
                    <a:pt x="1304" y="2402"/>
                    <a:pt x="1303" y="2402"/>
                  </a:cubicBezTo>
                  <a:cubicBezTo>
                    <a:pt x="1011" y="2402"/>
                    <a:pt x="745" y="2299"/>
                    <a:pt x="548" y="2113"/>
                  </a:cubicBezTo>
                  <a:close/>
                  <a:moveTo>
                    <a:pt x="1297" y="1"/>
                  </a:moveTo>
                  <a:cubicBezTo>
                    <a:pt x="1249" y="1"/>
                    <a:pt x="1200" y="8"/>
                    <a:pt x="1156" y="15"/>
                  </a:cubicBezTo>
                  <a:cubicBezTo>
                    <a:pt x="1070" y="27"/>
                    <a:pt x="992" y="50"/>
                    <a:pt x="915" y="85"/>
                  </a:cubicBezTo>
                  <a:cubicBezTo>
                    <a:pt x="339" y="135"/>
                    <a:pt x="1" y="938"/>
                    <a:pt x="64" y="1454"/>
                  </a:cubicBezTo>
                  <a:cubicBezTo>
                    <a:pt x="146" y="2127"/>
                    <a:pt x="664" y="2576"/>
                    <a:pt x="1308" y="2576"/>
                  </a:cubicBezTo>
                  <a:cubicBezTo>
                    <a:pt x="1389" y="2576"/>
                    <a:pt x="1472" y="2569"/>
                    <a:pt x="1556" y="2555"/>
                  </a:cubicBezTo>
                  <a:cubicBezTo>
                    <a:pt x="2280" y="2430"/>
                    <a:pt x="2646" y="1706"/>
                    <a:pt x="2536" y="1016"/>
                  </a:cubicBezTo>
                  <a:cubicBezTo>
                    <a:pt x="2496" y="770"/>
                    <a:pt x="2388" y="541"/>
                    <a:pt x="2232" y="365"/>
                  </a:cubicBezTo>
                  <a:cubicBezTo>
                    <a:pt x="2229" y="336"/>
                    <a:pt x="2212" y="311"/>
                    <a:pt x="2179" y="306"/>
                  </a:cubicBezTo>
                  <a:lnTo>
                    <a:pt x="2177" y="306"/>
                  </a:lnTo>
                  <a:cubicBezTo>
                    <a:pt x="2001" y="133"/>
                    <a:pt x="1774" y="24"/>
                    <a:pt x="1525" y="24"/>
                  </a:cubicBezTo>
                  <a:cubicBezTo>
                    <a:pt x="1492" y="24"/>
                    <a:pt x="1459" y="26"/>
                    <a:pt x="1426" y="30"/>
                  </a:cubicBezTo>
                  <a:cubicBezTo>
                    <a:pt x="1386" y="8"/>
                    <a:pt x="1342" y="1"/>
                    <a:pt x="12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25"/>
          <p:cNvSpPr txBox="1">
            <a:spLocks noGrp="1"/>
          </p:cNvSpPr>
          <p:nvPr>
            <p:ph type="subTitle" idx="2"/>
          </p:nvPr>
        </p:nvSpPr>
        <p:spPr>
          <a:xfrm>
            <a:off x="1221875" y="2467450"/>
            <a:ext cx="2325600" cy="133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latin typeface="Roboto"/>
                <a:ea typeface="Roboto"/>
                <a:cs typeface="Roboto"/>
                <a:sym typeface="Roboto"/>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73"/>
        <p:cNvGrpSpPr/>
        <p:nvPr/>
      </p:nvGrpSpPr>
      <p:grpSpPr>
        <a:xfrm>
          <a:off x="0" y="0"/>
          <a:ext cx="0" cy="0"/>
          <a:chOff x="0" y="0"/>
          <a:chExt cx="0" cy="0"/>
        </a:xfrm>
      </p:grpSpPr>
      <p:sp>
        <p:nvSpPr>
          <p:cNvPr id="74" name="Google Shape;74;p12"/>
          <p:cNvSpPr txBox="1">
            <a:spLocks noGrp="1"/>
          </p:cNvSpPr>
          <p:nvPr>
            <p:ph type="ctrTitle"/>
          </p:nvPr>
        </p:nvSpPr>
        <p:spPr>
          <a:xfrm>
            <a:off x="1204900" y="1383139"/>
            <a:ext cx="31554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2"/>
          <p:cNvSpPr txBox="1">
            <a:spLocks noGrp="1"/>
          </p:cNvSpPr>
          <p:nvPr>
            <p:ph type="subTitle" idx="1"/>
          </p:nvPr>
        </p:nvSpPr>
        <p:spPr>
          <a:xfrm flipH="1">
            <a:off x="1205250" y="1898825"/>
            <a:ext cx="2801100" cy="52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 name="Google Shape;76;p12"/>
          <p:cNvSpPr txBox="1">
            <a:spLocks noGrp="1"/>
          </p:cNvSpPr>
          <p:nvPr>
            <p:ph type="ctrTitle" idx="2"/>
          </p:nvPr>
        </p:nvSpPr>
        <p:spPr>
          <a:xfrm>
            <a:off x="1204900" y="3416963"/>
            <a:ext cx="31554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7" name="Google Shape;77;p12"/>
          <p:cNvSpPr txBox="1">
            <a:spLocks noGrp="1"/>
          </p:cNvSpPr>
          <p:nvPr>
            <p:ph type="subTitle" idx="3"/>
          </p:nvPr>
        </p:nvSpPr>
        <p:spPr>
          <a:xfrm flipH="1">
            <a:off x="1205250" y="3932650"/>
            <a:ext cx="2801100" cy="52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12"/>
          <p:cNvSpPr txBox="1">
            <a:spLocks noGrp="1"/>
          </p:cNvSpPr>
          <p:nvPr>
            <p:ph type="ctrTitle" idx="4"/>
          </p:nvPr>
        </p:nvSpPr>
        <p:spPr>
          <a:xfrm>
            <a:off x="5256950" y="1383139"/>
            <a:ext cx="31551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2"/>
          <p:cNvSpPr txBox="1">
            <a:spLocks noGrp="1"/>
          </p:cNvSpPr>
          <p:nvPr>
            <p:ph type="subTitle" idx="5"/>
          </p:nvPr>
        </p:nvSpPr>
        <p:spPr>
          <a:xfrm flipH="1">
            <a:off x="5257300" y="1898825"/>
            <a:ext cx="2801100" cy="52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12"/>
          <p:cNvSpPr txBox="1">
            <a:spLocks noGrp="1"/>
          </p:cNvSpPr>
          <p:nvPr>
            <p:ph type="ctrTitle" idx="6"/>
          </p:nvPr>
        </p:nvSpPr>
        <p:spPr>
          <a:xfrm>
            <a:off x="5256950" y="3416963"/>
            <a:ext cx="31551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 name="Google Shape;81;p12"/>
          <p:cNvSpPr txBox="1">
            <a:spLocks noGrp="1"/>
          </p:cNvSpPr>
          <p:nvPr>
            <p:ph type="subTitle" idx="7"/>
          </p:nvPr>
        </p:nvSpPr>
        <p:spPr>
          <a:xfrm flipH="1">
            <a:off x="5257300" y="3932650"/>
            <a:ext cx="2801100" cy="52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 name="Google Shape;82;p12"/>
          <p:cNvSpPr txBox="1">
            <a:spLocks noGrp="1"/>
          </p:cNvSpPr>
          <p:nvPr>
            <p:ph type="title" idx="8" hasCustomPrompt="1"/>
          </p:nvPr>
        </p:nvSpPr>
        <p:spPr>
          <a:xfrm flipH="1">
            <a:off x="1204900" y="2979627"/>
            <a:ext cx="2046300" cy="6120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accent2"/>
              </a:buClr>
              <a:buSzPts val="3600"/>
              <a:buNone/>
              <a:defRPr sz="3000">
                <a:solidFill>
                  <a:schemeClr val="dk1"/>
                </a:solidFill>
              </a:defRPr>
            </a:lvl1pPr>
            <a:lvl2pPr lvl="1"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83" name="Google Shape;83;p12"/>
          <p:cNvSpPr txBox="1">
            <a:spLocks noGrp="1"/>
          </p:cNvSpPr>
          <p:nvPr>
            <p:ph type="title" idx="9" hasCustomPrompt="1"/>
          </p:nvPr>
        </p:nvSpPr>
        <p:spPr>
          <a:xfrm flipH="1">
            <a:off x="1204900" y="931626"/>
            <a:ext cx="2046300" cy="6120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accent2"/>
              </a:buClr>
              <a:buSzPts val="3600"/>
              <a:buNone/>
              <a:defRPr sz="3000">
                <a:solidFill>
                  <a:schemeClr val="dk1"/>
                </a:solidFill>
              </a:defRPr>
            </a:lvl1pPr>
            <a:lvl2pPr lvl="1"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84" name="Google Shape;84;p12"/>
          <p:cNvSpPr txBox="1">
            <a:spLocks noGrp="1"/>
          </p:cNvSpPr>
          <p:nvPr>
            <p:ph type="title" idx="13" hasCustomPrompt="1"/>
          </p:nvPr>
        </p:nvSpPr>
        <p:spPr>
          <a:xfrm flipH="1">
            <a:off x="5256950" y="931626"/>
            <a:ext cx="2046300" cy="6120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accent2"/>
              </a:buClr>
              <a:buSzPts val="3600"/>
              <a:buNone/>
              <a:defRPr sz="3000">
                <a:solidFill>
                  <a:schemeClr val="dk1"/>
                </a:solidFill>
              </a:defRPr>
            </a:lvl1pPr>
            <a:lvl2pPr lvl="1"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85" name="Google Shape;85;p12"/>
          <p:cNvSpPr txBox="1">
            <a:spLocks noGrp="1"/>
          </p:cNvSpPr>
          <p:nvPr>
            <p:ph type="title" idx="14" hasCustomPrompt="1"/>
          </p:nvPr>
        </p:nvSpPr>
        <p:spPr>
          <a:xfrm flipH="1">
            <a:off x="5256950" y="2979632"/>
            <a:ext cx="2046300" cy="6120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accent2"/>
              </a:buClr>
              <a:buSzPts val="3600"/>
              <a:buNone/>
              <a:defRPr sz="3000">
                <a:solidFill>
                  <a:schemeClr val="dk1"/>
                </a:solidFill>
              </a:defRPr>
            </a:lvl1pPr>
            <a:lvl2pPr lvl="1"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179891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713225" y="539500"/>
            <a:ext cx="7759200" cy="6129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6"/>
          <p:cNvSpPr/>
          <p:nvPr/>
        </p:nvSpPr>
        <p:spPr>
          <a:xfrm rot="-5400000">
            <a:off x="7678000" y="3677500"/>
            <a:ext cx="1486461" cy="1445520"/>
          </a:xfrm>
          <a:custGeom>
            <a:avLst/>
            <a:gdLst/>
            <a:ahLst/>
            <a:cxnLst/>
            <a:rect l="l" t="t" r="r" b="b"/>
            <a:pathLst>
              <a:path w="13942" h="13558" extrusionOk="0">
                <a:moveTo>
                  <a:pt x="1" y="0"/>
                </a:moveTo>
                <a:lnTo>
                  <a:pt x="1" y="13558"/>
                </a:lnTo>
                <a:lnTo>
                  <a:pt x="13942" y="13558"/>
                </a:lnTo>
                <a:cubicBezTo>
                  <a:pt x="6819" y="1780"/>
                  <a:pt x="1" y="0"/>
                  <a:pt x="1" y="0"/>
                </a:cubicBezTo>
                <a:close/>
              </a:path>
            </a:pathLst>
          </a:custGeom>
          <a:solidFill>
            <a:srgbClr val="33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9844866"/>
      </p:ext>
    </p:extLst>
  </p:cSld>
  <p:clrMapOvr>
    <a:masterClrMapping/>
  </p:clrMapOvr>
  <p:extLst>
    <p:ext uri="{DCECCB84-F9BA-43D5-87BE-67443E8EF086}">
      <p15:sldGuideLst xmlns:p15="http://schemas.microsoft.com/office/powerpoint/2012/main">
        <p15:guide id="1" orient="horz" pos="2520">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8F8F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59200" cy="612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3600"/>
              <a:buFont typeface="Roboto Black"/>
              <a:buNone/>
              <a:defRPr sz="3600">
                <a:solidFill>
                  <a:schemeClr val="lt2"/>
                </a:solidFill>
                <a:latin typeface="Roboto Black"/>
                <a:ea typeface="Roboto Black"/>
                <a:cs typeface="Roboto Black"/>
                <a:sym typeface="Robot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713225" y="1456650"/>
            <a:ext cx="7759200" cy="3112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1"/>
              </a:buClr>
              <a:buSzPts val="1400"/>
              <a:buFont typeface="Source Sans Pro"/>
              <a:buChar char="●"/>
              <a:defRPr>
                <a:solidFill>
                  <a:schemeClr val="accent1"/>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accent1"/>
              </a:buClr>
              <a:buSzPts val="1400"/>
              <a:buFont typeface="Source Sans Pro"/>
              <a:buChar char="○"/>
              <a:defRPr>
                <a:solidFill>
                  <a:schemeClr val="accent1"/>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accent1"/>
              </a:buClr>
              <a:buSzPts val="1400"/>
              <a:buFont typeface="Source Sans Pro"/>
              <a:buChar char="■"/>
              <a:defRPr>
                <a:solidFill>
                  <a:schemeClr val="accent1"/>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accent1"/>
              </a:buClr>
              <a:buSzPts val="1400"/>
              <a:buFont typeface="Source Sans Pro"/>
              <a:buChar char="●"/>
              <a:defRPr>
                <a:solidFill>
                  <a:schemeClr val="accent1"/>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accent1"/>
              </a:buClr>
              <a:buSzPts val="1400"/>
              <a:buFont typeface="Source Sans Pro"/>
              <a:buChar char="○"/>
              <a:defRPr>
                <a:solidFill>
                  <a:schemeClr val="accent1"/>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accent1"/>
              </a:buClr>
              <a:buSzPts val="1400"/>
              <a:buFont typeface="Source Sans Pro"/>
              <a:buChar char="■"/>
              <a:defRPr>
                <a:solidFill>
                  <a:schemeClr val="accent1"/>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accent1"/>
              </a:buClr>
              <a:buSzPts val="1400"/>
              <a:buFont typeface="Source Sans Pro"/>
              <a:buChar char="●"/>
              <a:defRPr>
                <a:solidFill>
                  <a:schemeClr val="accent1"/>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accent1"/>
              </a:buClr>
              <a:buSzPts val="1400"/>
              <a:buFont typeface="Source Sans Pro"/>
              <a:buChar char="○"/>
              <a:defRPr>
                <a:solidFill>
                  <a:schemeClr val="accent1"/>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accent1"/>
              </a:buClr>
              <a:buSzPts val="1400"/>
              <a:buFont typeface="Source Sans Pro"/>
              <a:buChar char="■"/>
              <a:defRPr>
                <a:solidFill>
                  <a:schemeClr val="accent1"/>
                </a:solidFill>
                <a:latin typeface="Source Sans Pro"/>
                <a:ea typeface="Source Sans Pro"/>
                <a:cs typeface="Source Sans Pro"/>
                <a:sym typeface="Source Sans Pro"/>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7" r:id="rId4"/>
    <p:sldLayoutId id="2147483658" r:id="rId5"/>
    <p:sldLayoutId id="2147483671" r:id="rId6"/>
    <p:sldLayoutId id="2147483678" r:id="rId7"/>
    <p:sldLayoutId id="214748367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1">
              <a:lumMod val="2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1">
              <a:lumMod val="2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seekingalpha.com/article/4119246-big-mac-index-may-be-telling-truth-inflation"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hyperlink" Target="https://www.bls.gov/news.release/pdf/cpi.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aarp.org/money/taxes/info-2020/income-tax-brackets.html"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aarp.org/money/taxes/info-2020/income-tax-brackets.html"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365"/>
        <p:cNvGrpSpPr/>
        <p:nvPr/>
      </p:nvGrpSpPr>
      <p:grpSpPr>
        <a:xfrm>
          <a:off x="0" y="0"/>
          <a:ext cx="0" cy="0"/>
          <a:chOff x="0" y="0"/>
          <a:chExt cx="0" cy="0"/>
        </a:xfrm>
      </p:grpSpPr>
      <p:sp>
        <p:nvSpPr>
          <p:cNvPr id="6" name="Rectangle 5">
            <a:extLst>
              <a:ext uri="{FF2B5EF4-FFF2-40B4-BE49-F238E27FC236}">
                <a16:creationId xmlns:a16="http://schemas.microsoft.com/office/drawing/2014/main" id="{6C79693E-6191-BB42-B4C8-AEB044799EF5}"/>
              </a:ext>
            </a:extLst>
          </p:cNvPr>
          <p:cNvSpPr/>
          <p:nvPr/>
        </p:nvSpPr>
        <p:spPr>
          <a:xfrm>
            <a:off x="0" y="-22111"/>
            <a:ext cx="9144000" cy="4339572"/>
          </a:xfrm>
          <a:prstGeom prst="rect">
            <a:avLst/>
          </a:prstGeom>
          <a:solidFill>
            <a:srgbClr val="333B46"/>
          </a:solidFill>
          <a:ln>
            <a:solidFill>
              <a:srgbClr val="333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66" name="Google Shape;366;p31"/>
          <p:cNvSpPr txBox="1">
            <a:spLocks noGrp="1"/>
          </p:cNvSpPr>
          <p:nvPr>
            <p:ph type="ctrTitle"/>
          </p:nvPr>
        </p:nvSpPr>
        <p:spPr>
          <a:xfrm>
            <a:off x="429784" y="1497946"/>
            <a:ext cx="4916869" cy="1688488"/>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3200" b="1" dirty="0">
                <a:solidFill>
                  <a:schemeClr val="bg1"/>
                </a:solidFill>
                <a:latin typeface="Roboto" panose="02000000000000000000" pitchFamily="2" charset="0"/>
                <a:ea typeface="Roboto" panose="02000000000000000000" pitchFamily="2" charset="0"/>
                <a:cs typeface="Roboto" panose="02000000000000000000" pitchFamily="2" charset="0"/>
                <a:sym typeface="Saira SemiCondensed Medium"/>
              </a:rPr>
              <a:t>How to Help Prepare</a:t>
            </a:r>
            <a:br>
              <a:rPr lang="en" sz="3200" b="1" dirty="0">
                <a:solidFill>
                  <a:schemeClr val="bg1"/>
                </a:solidFill>
                <a:latin typeface="Roboto" panose="02000000000000000000" pitchFamily="2" charset="0"/>
                <a:ea typeface="Roboto" panose="02000000000000000000" pitchFamily="2" charset="0"/>
                <a:cs typeface="Roboto" panose="02000000000000000000" pitchFamily="2" charset="0"/>
                <a:sym typeface="Saira SemiCondensed Medium"/>
              </a:rPr>
            </a:br>
            <a:r>
              <a:rPr lang="en" sz="3200" b="1" dirty="0">
                <a:solidFill>
                  <a:schemeClr val="bg1"/>
                </a:solidFill>
                <a:latin typeface="Roboto" panose="02000000000000000000" pitchFamily="2" charset="0"/>
                <a:ea typeface="Roboto" panose="02000000000000000000" pitchFamily="2" charset="0"/>
                <a:cs typeface="Roboto" panose="02000000000000000000" pitchFamily="2" charset="0"/>
                <a:sym typeface="Saira SemiCondensed Medium"/>
              </a:rPr>
              <a:t>&amp; Better Protect Your Finances in 2021</a:t>
            </a:r>
            <a:endParaRPr sz="4000" dirty="0">
              <a:solidFill>
                <a:schemeClr val="bg1"/>
              </a:solidFill>
              <a:latin typeface="Roboto" panose="02000000000000000000" pitchFamily="2" charset="0"/>
              <a:ea typeface="Roboto" panose="02000000000000000000" pitchFamily="2" charset="0"/>
              <a:cs typeface="Roboto" panose="02000000000000000000" pitchFamily="2" charset="0"/>
              <a:sym typeface="Saira SemiCondensed Medium"/>
            </a:endParaRPr>
          </a:p>
        </p:txBody>
      </p:sp>
      <p:sp>
        <p:nvSpPr>
          <p:cNvPr id="54" name="Rectangle 53">
            <a:extLst>
              <a:ext uri="{FF2B5EF4-FFF2-40B4-BE49-F238E27FC236}">
                <a16:creationId xmlns:a16="http://schemas.microsoft.com/office/drawing/2014/main" id="{ADF36F7D-C5B6-4847-A163-2834F9E81237}"/>
              </a:ext>
            </a:extLst>
          </p:cNvPr>
          <p:cNvSpPr/>
          <p:nvPr/>
        </p:nvSpPr>
        <p:spPr>
          <a:xfrm>
            <a:off x="7440680" y="4586024"/>
            <a:ext cx="1399902" cy="307777"/>
          </a:xfrm>
          <a:prstGeom prst="rect">
            <a:avLst/>
          </a:prstGeom>
        </p:spPr>
        <p:txBody>
          <a:bodyPr wrap="square">
            <a:spAutoFit/>
          </a:bodyPr>
          <a:lstStyle/>
          <a:p>
            <a:pPr algn="ctr"/>
            <a:r>
              <a:rPr lang="en" dirty="0">
                <a:solidFill>
                  <a:srgbClr val="75A7B7"/>
                </a:solidFill>
              </a:rPr>
              <a:t>– WEBINAR –</a:t>
            </a:r>
            <a:endParaRPr lang="en-US" dirty="0">
              <a:solidFill>
                <a:srgbClr val="75A7B7"/>
              </a:solidFill>
            </a:endParaRPr>
          </a:p>
        </p:txBody>
      </p:sp>
      <p:cxnSp>
        <p:nvCxnSpPr>
          <p:cNvPr id="10" name="Straight Connector 9">
            <a:extLst>
              <a:ext uri="{FF2B5EF4-FFF2-40B4-BE49-F238E27FC236}">
                <a16:creationId xmlns:a16="http://schemas.microsoft.com/office/drawing/2014/main" id="{72DDEE23-73AF-404A-AF6C-FC12F7B30257}"/>
              </a:ext>
            </a:extLst>
          </p:cNvPr>
          <p:cNvCxnSpPr>
            <a:cxnSpLocks/>
          </p:cNvCxnSpPr>
          <p:nvPr/>
        </p:nvCxnSpPr>
        <p:spPr>
          <a:xfrm>
            <a:off x="8918383" y="161735"/>
            <a:ext cx="0" cy="3833322"/>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DBB5EC5-1789-8349-8573-676BFE37A3B5}"/>
              </a:ext>
            </a:extLst>
          </p:cNvPr>
          <p:cNvCxnSpPr>
            <a:cxnSpLocks/>
          </p:cNvCxnSpPr>
          <p:nvPr/>
        </p:nvCxnSpPr>
        <p:spPr>
          <a:xfrm flipH="1">
            <a:off x="205529" y="168846"/>
            <a:ext cx="8712855"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17E1ADFE-04C4-0A4F-BDFD-49BE83C69120}"/>
              </a:ext>
            </a:extLst>
          </p:cNvPr>
          <p:cNvGrpSpPr/>
          <p:nvPr/>
        </p:nvGrpSpPr>
        <p:grpSpPr>
          <a:xfrm flipH="1">
            <a:off x="2175539" y="-1149349"/>
            <a:ext cx="3247360" cy="2897526"/>
            <a:chOff x="3257550" y="292100"/>
            <a:chExt cx="1355725" cy="1209675"/>
          </a:xfrm>
          <a:effectLst>
            <a:outerShdw blurRad="50800" dist="38100" dir="2700000" algn="tl" rotWithShape="0">
              <a:prstClr val="black">
                <a:alpha val="40000"/>
              </a:prstClr>
            </a:outerShdw>
          </a:effectLst>
        </p:grpSpPr>
        <p:sp>
          <p:nvSpPr>
            <p:cNvPr id="40" name="Freeform 39">
              <a:extLst>
                <a:ext uri="{FF2B5EF4-FFF2-40B4-BE49-F238E27FC236}">
                  <a16:creationId xmlns:a16="http://schemas.microsoft.com/office/drawing/2014/main" id="{4F7B1E0E-E045-CC48-BEAF-158275D41F7C}"/>
                </a:ext>
              </a:extLst>
            </p:cNvPr>
            <p:cNvSpPr/>
            <p:nvPr/>
          </p:nvSpPr>
          <p:spPr>
            <a:xfrm>
              <a:off x="3419475" y="292100"/>
              <a:ext cx="1193800" cy="971550"/>
            </a:xfrm>
            <a:custGeom>
              <a:avLst/>
              <a:gdLst>
                <a:gd name="connsiteX0" fmla="*/ 0 w 1193800"/>
                <a:gd name="connsiteY0" fmla="*/ 971550 h 971550"/>
                <a:gd name="connsiteX1" fmla="*/ 1193800 w 1193800"/>
                <a:gd name="connsiteY1" fmla="*/ 0 h 971550"/>
                <a:gd name="connsiteX2" fmla="*/ 1193800 w 1193800"/>
                <a:gd name="connsiteY2" fmla="*/ 184150 h 971550"/>
                <a:gd name="connsiteX3" fmla="*/ 0 w 1193800"/>
                <a:gd name="connsiteY3" fmla="*/ 971550 h 971550"/>
              </a:gdLst>
              <a:ahLst/>
              <a:cxnLst>
                <a:cxn ang="0">
                  <a:pos x="connsiteX0" y="connsiteY0"/>
                </a:cxn>
                <a:cxn ang="0">
                  <a:pos x="connsiteX1" y="connsiteY1"/>
                </a:cxn>
                <a:cxn ang="0">
                  <a:pos x="connsiteX2" y="connsiteY2"/>
                </a:cxn>
                <a:cxn ang="0">
                  <a:pos x="connsiteX3" y="connsiteY3"/>
                </a:cxn>
              </a:cxnLst>
              <a:rect l="l" t="t" r="r" b="b"/>
              <a:pathLst>
                <a:path w="1193800" h="971550">
                  <a:moveTo>
                    <a:pt x="0" y="971550"/>
                  </a:moveTo>
                  <a:lnTo>
                    <a:pt x="1193800" y="0"/>
                  </a:lnTo>
                  <a:lnTo>
                    <a:pt x="1193800" y="184150"/>
                  </a:lnTo>
                  <a:lnTo>
                    <a:pt x="0" y="971550"/>
                  </a:lnTo>
                  <a:close/>
                </a:path>
              </a:pathLst>
            </a:custGeom>
            <a:solidFill>
              <a:srgbClr val="86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10E9DDB4-83EE-5A40-A7AA-50188AC41E16}"/>
                </a:ext>
              </a:extLst>
            </p:cNvPr>
            <p:cNvSpPr/>
            <p:nvPr/>
          </p:nvSpPr>
          <p:spPr>
            <a:xfrm>
              <a:off x="3257550" y="666750"/>
              <a:ext cx="1149350" cy="835025"/>
            </a:xfrm>
            <a:custGeom>
              <a:avLst/>
              <a:gdLst>
                <a:gd name="connsiteX0" fmla="*/ 0 w 1149350"/>
                <a:gd name="connsiteY0" fmla="*/ 774700 h 835025"/>
                <a:gd name="connsiteX1" fmla="*/ 1149350 w 1149350"/>
                <a:gd name="connsiteY1" fmla="*/ 0 h 835025"/>
                <a:gd name="connsiteX2" fmla="*/ 1149350 w 1149350"/>
                <a:gd name="connsiteY2" fmla="*/ 85725 h 835025"/>
                <a:gd name="connsiteX3" fmla="*/ 28575 w 1149350"/>
                <a:gd name="connsiteY3" fmla="*/ 835025 h 835025"/>
                <a:gd name="connsiteX4" fmla="*/ 0 w 1149350"/>
                <a:gd name="connsiteY4" fmla="*/ 774700 h 83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350" h="835025">
                  <a:moveTo>
                    <a:pt x="0" y="774700"/>
                  </a:moveTo>
                  <a:lnTo>
                    <a:pt x="1149350" y="0"/>
                  </a:lnTo>
                  <a:lnTo>
                    <a:pt x="1149350" y="85725"/>
                  </a:lnTo>
                  <a:lnTo>
                    <a:pt x="28575" y="835025"/>
                  </a:lnTo>
                  <a:lnTo>
                    <a:pt x="0" y="774700"/>
                  </a:lnTo>
                  <a:close/>
                </a:path>
              </a:pathLst>
            </a:custGeom>
            <a:solidFill>
              <a:srgbClr val="75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0F295B7A-02D2-4E44-8B93-CA801C77482B}"/>
              </a:ext>
            </a:extLst>
          </p:cNvPr>
          <p:cNvGrpSpPr/>
          <p:nvPr/>
        </p:nvGrpSpPr>
        <p:grpSpPr>
          <a:xfrm>
            <a:off x="7662983" y="-1149349"/>
            <a:ext cx="3247360" cy="2897526"/>
            <a:chOff x="3257550" y="292100"/>
            <a:chExt cx="1355725" cy="1209675"/>
          </a:xfrm>
          <a:effectLst>
            <a:outerShdw blurRad="50800" dist="38100" dir="2700000" algn="tl" rotWithShape="0">
              <a:prstClr val="black">
                <a:alpha val="40000"/>
              </a:prstClr>
            </a:outerShdw>
          </a:effectLst>
        </p:grpSpPr>
        <p:sp>
          <p:nvSpPr>
            <p:cNvPr id="46" name="Freeform 45">
              <a:extLst>
                <a:ext uri="{FF2B5EF4-FFF2-40B4-BE49-F238E27FC236}">
                  <a16:creationId xmlns:a16="http://schemas.microsoft.com/office/drawing/2014/main" id="{CAD59D60-A510-1143-ACB4-950B88638402}"/>
                </a:ext>
              </a:extLst>
            </p:cNvPr>
            <p:cNvSpPr/>
            <p:nvPr/>
          </p:nvSpPr>
          <p:spPr>
            <a:xfrm>
              <a:off x="3419475" y="292100"/>
              <a:ext cx="1193800" cy="971550"/>
            </a:xfrm>
            <a:custGeom>
              <a:avLst/>
              <a:gdLst>
                <a:gd name="connsiteX0" fmla="*/ 0 w 1193800"/>
                <a:gd name="connsiteY0" fmla="*/ 971550 h 971550"/>
                <a:gd name="connsiteX1" fmla="*/ 1193800 w 1193800"/>
                <a:gd name="connsiteY1" fmla="*/ 0 h 971550"/>
                <a:gd name="connsiteX2" fmla="*/ 1193800 w 1193800"/>
                <a:gd name="connsiteY2" fmla="*/ 184150 h 971550"/>
                <a:gd name="connsiteX3" fmla="*/ 0 w 1193800"/>
                <a:gd name="connsiteY3" fmla="*/ 971550 h 971550"/>
              </a:gdLst>
              <a:ahLst/>
              <a:cxnLst>
                <a:cxn ang="0">
                  <a:pos x="connsiteX0" y="connsiteY0"/>
                </a:cxn>
                <a:cxn ang="0">
                  <a:pos x="connsiteX1" y="connsiteY1"/>
                </a:cxn>
                <a:cxn ang="0">
                  <a:pos x="connsiteX2" y="connsiteY2"/>
                </a:cxn>
                <a:cxn ang="0">
                  <a:pos x="connsiteX3" y="connsiteY3"/>
                </a:cxn>
              </a:cxnLst>
              <a:rect l="l" t="t" r="r" b="b"/>
              <a:pathLst>
                <a:path w="1193800" h="971550">
                  <a:moveTo>
                    <a:pt x="0" y="971550"/>
                  </a:moveTo>
                  <a:lnTo>
                    <a:pt x="1193800" y="0"/>
                  </a:lnTo>
                  <a:lnTo>
                    <a:pt x="1193800" y="184150"/>
                  </a:lnTo>
                  <a:lnTo>
                    <a:pt x="0" y="971550"/>
                  </a:lnTo>
                  <a:close/>
                </a:path>
              </a:pathLst>
            </a:custGeom>
            <a:solidFill>
              <a:srgbClr val="86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a:extLst>
                <a:ext uri="{FF2B5EF4-FFF2-40B4-BE49-F238E27FC236}">
                  <a16:creationId xmlns:a16="http://schemas.microsoft.com/office/drawing/2014/main" id="{774A7DF6-2D99-A54D-83A6-071C7DA789E8}"/>
                </a:ext>
              </a:extLst>
            </p:cNvPr>
            <p:cNvSpPr/>
            <p:nvPr/>
          </p:nvSpPr>
          <p:spPr>
            <a:xfrm>
              <a:off x="3257550" y="666750"/>
              <a:ext cx="1149350" cy="835025"/>
            </a:xfrm>
            <a:custGeom>
              <a:avLst/>
              <a:gdLst>
                <a:gd name="connsiteX0" fmla="*/ 0 w 1149350"/>
                <a:gd name="connsiteY0" fmla="*/ 774700 h 835025"/>
                <a:gd name="connsiteX1" fmla="*/ 1149350 w 1149350"/>
                <a:gd name="connsiteY1" fmla="*/ 0 h 835025"/>
                <a:gd name="connsiteX2" fmla="*/ 1149350 w 1149350"/>
                <a:gd name="connsiteY2" fmla="*/ 85725 h 835025"/>
                <a:gd name="connsiteX3" fmla="*/ 28575 w 1149350"/>
                <a:gd name="connsiteY3" fmla="*/ 835025 h 835025"/>
                <a:gd name="connsiteX4" fmla="*/ 0 w 1149350"/>
                <a:gd name="connsiteY4" fmla="*/ 774700 h 83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350" h="835025">
                  <a:moveTo>
                    <a:pt x="0" y="774700"/>
                  </a:moveTo>
                  <a:lnTo>
                    <a:pt x="1149350" y="0"/>
                  </a:lnTo>
                  <a:lnTo>
                    <a:pt x="1149350" y="85725"/>
                  </a:lnTo>
                  <a:lnTo>
                    <a:pt x="28575" y="835025"/>
                  </a:lnTo>
                  <a:lnTo>
                    <a:pt x="0" y="774700"/>
                  </a:lnTo>
                  <a:close/>
                </a:path>
              </a:pathLst>
            </a:custGeom>
            <a:solidFill>
              <a:srgbClr val="75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1C709A40-5BAC-2044-BF34-C64A59ABC395}"/>
              </a:ext>
            </a:extLst>
          </p:cNvPr>
          <p:cNvSpPr/>
          <p:nvPr/>
        </p:nvSpPr>
        <p:spPr>
          <a:xfrm>
            <a:off x="4981520" y="849561"/>
            <a:ext cx="2985262" cy="2985262"/>
          </a:xfrm>
          <a:prstGeom prst="ellipse">
            <a:avLst/>
          </a:prstGeom>
          <a:solidFill>
            <a:srgbClr val="86E2FF"/>
          </a:solidFill>
          <a:ln>
            <a:noFill/>
          </a:ln>
          <a:effectLst>
            <a:outerShdw blurRad="3175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5C19AD4-5660-1A4D-86E0-EF7897797C9B}"/>
              </a:ext>
            </a:extLst>
          </p:cNvPr>
          <p:cNvSpPr/>
          <p:nvPr/>
        </p:nvSpPr>
        <p:spPr>
          <a:xfrm>
            <a:off x="5076988" y="922665"/>
            <a:ext cx="2794325" cy="2839053"/>
          </a:xfrm>
          <a:prstGeom prst="ellipse">
            <a:avLst/>
          </a:prstGeom>
          <a:solidFill>
            <a:srgbClr val="75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erson sitting at a table using a computer&#10;&#10;Description automatically generated">
            <a:extLst>
              <a:ext uri="{FF2B5EF4-FFF2-40B4-BE49-F238E27FC236}">
                <a16:creationId xmlns:a16="http://schemas.microsoft.com/office/drawing/2014/main" id="{82721EF7-3009-0D47-9B1D-4EE2CA8FF681}"/>
              </a:ext>
            </a:extLst>
          </p:cNvPr>
          <p:cNvPicPr>
            <a:picLocks noChangeAspect="1"/>
          </p:cNvPicPr>
          <p:nvPr/>
        </p:nvPicPr>
        <p:blipFill rotWithShape="1">
          <a:blip r:embed="rId3"/>
          <a:srcRect l="16722" r="16722"/>
          <a:stretch/>
        </p:blipFill>
        <p:spPr>
          <a:xfrm>
            <a:off x="5157171" y="1025211"/>
            <a:ext cx="2633958" cy="2633958"/>
          </a:xfrm>
          <a:prstGeom prst="ellipse">
            <a:avLst/>
          </a:prstGeom>
        </p:spPr>
      </p:pic>
      <p:cxnSp>
        <p:nvCxnSpPr>
          <p:cNvPr id="43" name="Straight Connector 42">
            <a:extLst>
              <a:ext uri="{FF2B5EF4-FFF2-40B4-BE49-F238E27FC236}">
                <a16:creationId xmlns:a16="http://schemas.microsoft.com/office/drawing/2014/main" id="{B664D336-83C8-4E4A-9F44-D76EAC1FB987}"/>
              </a:ext>
            </a:extLst>
          </p:cNvPr>
          <p:cNvCxnSpPr>
            <a:cxnSpLocks/>
          </p:cNvCxnSpPr>
          <p:nvPr/>
        </p:nvCxnSpPr>
        <p:spPr>
          <a:xfrm>
            <a:off x="231583" y="161735"/>
            <a:ext cx="0" cy="3833322"/>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500"/>
                                  </p:stCondLst>
                                  <p:childTnLst>
                                    <p:set>
                                      <p:cBhvr>
                                        <p:cTn id="6" dur="1" fill="hold">
                                          <p:stCondLst>
                                            <p:cond delay="0"/>
                                          </p:stCondLst>
                                        </p:cTn>
                                        <p:tgtEl>
                                          <p:spTgt spid="366"/>
                                        </p:tgtEl>
                                        <p:attrNameLst>
                                          <p:attrName>style.visibility</p:attrName>
                                        </p:attrNameLst>
                                      </p:cBhvr>
                                      <p:to>
                                        <p:strVal val="visible"/>
                                      </p:to>
                                    </p:set>
                                    <p:anim calcmode="lin" valueType="num">
                                      <p:cBhvr additive="base">
                                        <p:cTn id="7" dur="500"/>
                                        <p:tgtEl>
                                          <p:spTgt spid="366"/>
                                        </p:tgtEl>
                                        <p:attrNameLst>
                                          <p:attrName>ppt_y</p:attrName>
                                        </p:attrNameLst>
                                      </p:cBhvr>
                                      <p:tavLst>
                                        <p:tav tm="0">
                                          <p:val>
                                            <p:strVal val="#ppt_y+#ppt_h*1.125000"/>
                                          </p:val>
                                        </p:tav>
                                        <p:tav tm="100000">
                                          <p:val>
                                            <p:strVal val="#ppt_y"/>
                                          </p:val>
                                        </p:tav>
                                      </p:tavLst>
                                    </p:anim>
                                    <p:animEffect transition="in" filter="wipe(up)">
                                      <p:cBhvr>
                                        <p:cTn id="8" dur="5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8"/>
          <p:cNvSpPr txBox="1">
            <a:spLocks noGrp="1"/>
          </p:cNvSpPr>
          <p:nvPr>
            <p:ph type="title"/>
          </p:nvPr>
        </p:nvSpPr>
        <p:spPr>
          <a:xfrm>
            <a:off x="54346" y="1408500"/>
            <a:ext cx="4941829" cy="1320600"/>
          </a:xfrm>
          <a:prstGeom prst="rect">
            <a:avLst/>
          </a:prstGeom>
        </p:spPr>
        <p:txBody>
          <a:bodyPr spcFirstLastPara="1" wrap="square" lIns="91425" tIns="91425" rIns="91425" bIns="91425" anchor="b" anchorCtr="0">
            <a:noAutofit/>
          </a:bodyPr>
          <a:lstStyle/>
          <a:p>
            <a:pPr lvl="0"/>
            <a:r>
              <a:rPr lang="en-US" sz="4000" dirty="0">
                <a:solidFill>
                  <a:srgbClr val="333B46"/>
                </a:solidFill>
              </a:rPr>
              <a:t>How Inflation</a:t>
            </a:r>
            <a:br>
              <a:rPr lang="en-US" sz="4000" dirty="0">
                <a:solidFill>
                  <a:srgbClr val="333B46"/>
                </a:solidFill>
              </a:rPr>
            </a:br>
            <a:r>
              <a:rPr lang="en-US" sz="4000" dirty="0">
                <a:solidFill>
                  <a:srgbClr val="333B46"/>
                </a:solidFill>
              </a:rPr>
              <a:t>Rates Could Rise </a:t>
            </a:r>
          </a:p>
        </p:txBody>
      </p:sp>
      <p:sp>
        <p:nvSpPr>
          <p:cNvPr id="447" name="Google Shape;447;p38"/>
          <p:cNvSpPr txBox="1">
            <a:spLocks noGrp="1"/>
          </p:cNvSpPr>
          <p:nvPr>
            <p:ph type="subTitle" idx="1"/>
          </p:nvPr>
        </p:nvSpPr>
        <p:spPr>
          <a:xfrm>
            <a:off x="1203610" y="3096300"/>
            <a:ext cx="2643300" cy="638700"/>
          </a:xfrm>
          <a:prstGeom prst="rect">
            <a:avLst/>
          </a:prstGeom>
        </p:spPr>
        <p:txBody>
          <a:bodyPr spcFirstLastPara="1" wrap="square" lIns="91425" tIns="91425" rIns="91425" bIns="91425" anchor="t" anchorCtr="0">
            <a:noAutofit/>
          </a:bodyPr>
          <a:lstStyle/>
          <a:p>
            <a:pPr marL="0" lvl="0" indent="0"/>
            <a:r>
              <a:rPr lang="en-US" dirty="0">
                <a:solidFill>
                  <a:schemeClr val="bg1">
                    <a:lumMod val="25000"/>
                  </a:schemeClr>
                </a:solidFill>
              </a:rPr>
              <a:t>As the Fed Prints More Money</a:t>
            </a:r>
            <a:endParaRPr dirty="0">
              <a:solidFill>
                <a:schemeClr val="bg1">
                  <a:lumMod val="25000"/>
                </a:schemeClr>
              </a:solidFill>
            </a:endParaRPr>
          </a:p>
        </p:txBody>
      </p:sp>
      <p:grpSp>
        <p:nvGrpSpPr>
          <p:cNvPr id="449" name="Google Shape;449;p38"/>
          <p:cNvGrpSpPr/>
          <p:nvPr/>
        </p:nvGrpSpPr>
        <p:grpSpPr>
          <a:xfrm>
            <a:off x="2089640" y="2772213"/>
            <a:ext cx="784385" cy="142752"/>
            <a:chOff x="795060" y="2571775"/>
            <a:chExt cx="784385" cy="142752"/>
          </a:xfrm>
          <a:solidFill>
            <a:srgbClr val="75A7B7"/>
          </a:solidFill>
        </p:grpSpPr>
        <p:sp>
          <p:nvSpPr>
            <p:cNvPr id="450" name="Google Shape;450;p38"/>
            <p:cNvSpPr/>
            <p:nvPr/>
          </p:nvSpPr>
          <p:spPr>
            <a:xfrm>
              <a:off x="795060" y="2571775"/>
              <a:ext cx="784385" cy="55230"/>
            </a:xfrm>
            <a:custGeom>
              <a:avLst/>
              <a:gdLst/>
              <a:ahLst/>
              <a:cxnLst/>
              <a:rect l="l" t="t" r="r" b="b"/>
              <a:pathLst>
                <a:path w="6824" h="496" extrusionOk="0">
                  <a:moveTo>
                    <a:pt x="220" y="0"/>
                  </a:moveTo>
                  <a:cubicBezTo>
                    <a:pt x="148" y="0"/>
                    <a:pt x="73" y="68"/>
                    <a:pt x="0" y="103"/>
                  </a:cubicBezTo>
                  <a:cubicBezTo>
                    <a:pt x="56" y="170"/>
                    <a:pt x="102" y="279"/>
                    <a:pt x="170" y="292"/>
                  </a:cubicBezTo>
                  <a:cubicBezTo>
                    <a:pt x="390" y="335"/>
                    <a:pt x="617" y="352"/>
                    <a:pt x="844" y="364"/>
                  </a:cubicBezTo>
                  <a:cubicBezTo>
                    <a:pt x="1719" y="411"/>
                    <a:pt x="2597" y="452"/>
                    <a:pt x="3473" y="495"/>
                  </a:cubicBezTo>
                  <a:lnTo>
                    <a:pt x="3477" y="424"/>
                  </a:lnTo>
                  <a:cubicBezTo>
                    <a:pt x="4506" y="436"/>
                    <a:pt x="5535" y="452"/>
                    <a:pt x="6564" y="453"/>
                  </a:cubicBezTo>
                  <a:cubicBezTo>
                    <a:pt x="6651" y="453"/>
                    <a:pt x="6737" y="363"/>
                    <a:pt x="6824" y="315"/>
                  </a:cubicBezTo>
                  <a:cubicBezTo>
                    <a:pt x="6736" y="266"/>
                    <a:pt x="6649" y="175"/>
                    <a:pt x="6561" y="172"/>
                  </a:cubicBezTo>
                  <a:cubicBezTo>
                    <a:pt x="5570" y="146"/>
                    <a:pt x="4578" y="143"/>
                    <a:pt x="3587" y="116"/>
                  </a:cubicBezTo>
                  <a:cubicBezTo>
                    <a:pt x="2465" y="85"/>
                    <a:pt x="1344" y="34"/>
                    <a:pt x="223" y="0"/>
                  </a:cubicBezTo>
                  <a:cubicBezTo>
                    <a:pt x="222" y="0"/>
                    <a:pt x="221" y="0"/>
                    <a:pt x="2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EEFD"/>
                </a:solidFill>
              </a:endParaRPr>
            </a:p>
          </p:txBody>
        </p:sp>
        <p:sp>
          <p:nvSpPr>
            <p:cNvPr id="451" name="Google Shape;451;p38"/>
            <p:cNvSpPr/>
            <p:nvPr/>
          </p:nvSpPr>
          <p:spPr>
            <a:xfrm>
              <a:off x="1040735" y="2666535"/>
              <a:ext cx="379893" cy="47992"/>
            </a:xfrm>
            <a:custGeom>
              <a:avLst/>
              <a:gdLst/>
              <a:ahLst/>
              <a:cxnLst/>
              <a:rect l="l" t="t" r="r" b="b"/>
              <a:pathLst>
                <a:path w="3305" h="431" extrusionOk="0">
                  <a:moveTo>
                    <a:pt x="221" y="0"/>
                  </a:moveTo>
                  <a:cubicBezTo>
                    <a:pt x="149" y="0"/>
                    <a:pt x="74" y="73"/>
                    <a:pt x="0" y="110"/>
                  </a:cubicBezTo>
                  <a:cubicBezTo>
                    <a:pt x="58" y="172"/>
                    <a:pt x="104" y="255"/>
                    <a:pt x="175" y="289"/>
                  </a:cubicBezTo>
                  <a:cubicBezTo>
                    <a:pt x="255" y="330"/>
                    <a:pt x="357" y="337"/>
                    <a:pt x="449" y="343"/>
                  </a:cubicBezTo>
                  <a:cubicBezTo>
                    <a:pt x="863" y="366"/>
                    <a:pt x="1277" y="385"/>
                    <a:pt x="1691" y="406"/>
                  </a:cubicBezTo>
                  <a:cubicBezTo>
                    <a:pt x="1692" y="394"/>
                    <a:pt x="1692" y="383"/>
                    <a:pt x="1693" y="372"/>
                  </a:cubicBezTo>
                  <a:cubicBezTo>
                    <a:pt x="2134" y="394"/>
                    <a:pt x="2577" y="426"/>
                    <a:pt x="3019" y="430"/>
                  </a:cubicBezTo>
                  <a:cubicBezTo>
                    <a:pt x="3019" y="430"/>
                    <a:pt x="3020" y="430"/>
                    <a:pt x="3020" y="430"/>
                  </a:cubicBezTo>
                  <a:cubicBezTo>
                    <a:pt x="3115" y="430"/>
                    <a:pt x="3210" y="335"/>
                    <a:pt x="3304" y="284"/>
                  </a:cubicBezTo>
                  <a:cubicBezTo>
                    <a:pt x="3208" y="233"/>
                    <a:pt x="3112" y="181"/>
                    <a:pt x="3015" y="131"/>
                  </a:cubicBezTo>
                  <a:cubicBezTo>
                    <a:pt x="3012" y="129"/>
                    <a:pt x="3009" y="129"/>
                    <a:pt x="3005" y="129"/>
                  </a:cubicBezTo>
                  <a:cubicBezTo>
                    <a:pt x="2999" y="129"/>
                    <a:pt x="2993" y="130"/>
                    <a:pt x="2987" y="130"/>
                  </a:cubicBezTo>
                  <a:cubicBezTo>
                    <a:pt x="2066" y="84"/>
                    <a:pt x="1146" y="37"/>
                    <a:pt x="225" y="0"/>
                  </a:cubicBezTo>
                  <a:cubicBezTo>
                    <a:pt x="224" y="0"/>
                    <a:pt x="222" y="0"/>
                    <a:pt x="2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EEFD"/>
                </a:solidFill>
              </a:endParaRPr>
            </a:p>
          </p:txBody>
        </p:sp>
      </p:grpSp>
      <p:sp>
        <p:nvSpPr>
          <p:cNvPr id="11" name="Google Shape;448;p38">
            <a:extLst>
              <a:ext uri="{FF2B5EF4-FFF2-40B4-BE49-F238E27FC236}">
                <a16:creationId xmlns:a16="http://schemas.microsoft.com/office/drawing/2014/main" id="{923A3E61-5F05-BF43-B641-3C3E596604A6}"/>
              </a:ext>
            </a:extLst>
          </p:cNvPr>
          <p:cNvSpPr txBox="1">
            <a:spLocks noGrp="1"/>
          </p:cNvSpPr>
          <p:nvPr>
            <p:ph type="subTitle" idx="2"/>
          </p:nvPr>
        </p:nvSpPr>
        <p:spPr>
          <a:xfrm>
            <a:off x="5940197" y="1793170"/>
            <a:ext cx="2254885" cy="2702243"/>
          </a:xfrm>
          <a:prstGeom prst="rect">
            <a:avLst/>
          </a:prstGeom>
        </p:spPr>
        <p:txBody>
          <a:bodyPr spcFirstLastPara="1" wrap="square" lIns="91425" tIns="91425" rIns="91425" bIns="91425" anchor="t" anchorCtr="0">
            <a:noAutofit/>
          </a:bodyPr>
          <a:lstStyle/>
          <a:p>
            <a:pPr marL="285750" lvl="0" indent="-285750">
              <a:spcAft>
                <a:spcPts val="1600"/>
              </a:spcAft>
              <a:buClr>
                <a:srgbClr val="BDEEFD"/>
              </a:buClr>
              <a:buFont typeface="Arial" panose="020B0604020202020204" pitchFamily="34" charset="0"/>
              <a:buChar char="•"/>
            </a:pPr>
            <a:r>
              <a:rPr lang="en-US" dirty="0"/>
              <a:t>What is Inflation?</a:t>
            </a:r>
          </a:p>
          <a:p>
            <a:pPr marL="285750" lvl="0" indent="-285750">
              <a:spcAft>
                <a:spcPts val="1600"/>
              </a:spcAft>
              <a:buClr>
                <a:srgbClr val="BDEEFD"/>
              </a:buClr>
              <a:buFont typeface="Arial" panose="020B0604020202020204" pitchFamily="34" charset="0"/>
              <a:buChar char="•"/>
            </a:pPr>
            <a:r>
              <a:rPr lang="en-US" dirty="0"/>
              <a:t>Economic Stimulus Payments</a:t>
            </a:r>
          </a:p>
          <a:p>
            <a:pPr marL="285750" lvl="0" indent="-285750">
              <a:spcAft>
                <a:spcPts val="1600"/>
              </a:spcAft>
              <a:buClr>
                <a:srgbClr val="BDEEFD"/>
              </a:buClr>
              <a:buFont typeface="Arial" panose="020B0604020202020204" pitchFamily="34" charset="0"/>
              <a:buChar char="•"/>
            </a:pPr>
            <a:r>
              <a:rPr lang="en-US" dirty="0"/>
              <a:t>Asset Bubble</a:t>
            </a:r>
          </a:p>
          <a:p>
            <a:pPr marL="285750" lvl="0" indent="-285750">
              <a:spcAft>
                <a:spcPts val="1600"/>
              </a:spcAft>
              <a:buClr>
                <a:srgbClr val="BDEEFD"/>
              </a:buClr>
              <a:buFont typeface="Arial" panose="020B0604020202020204" pitchFamily="34" charset="0"/>
              <a:buChar char="•"/>
            </a:pPr>
            <a:r>
              <a:rPr lang="en-US" dirty="0"/>
              <a:t>Steady Streams of Income</a:t>
            </a:r>
          </a:p>
          <a:p>
            <a:pPr marL="285750" lvl="0" indent="-285750">
              <a:spcAft>
                <a:spcPts val="1600"/>
              </a:spcAft>
              <a:buClr>
                <a:srgbClr val="BDEEFD"/>
              </a:buClr>
              <a:buFont typeface="Arial" panose="020B0604020202020204" pitchFamily="34" charset="0"/>
              <a:buChar char="•"/>
            </a:pPr>
            <a:endParaRPr lang="en-US" dirty="0"/>
          </a:p>
          <a:p>
            <a:pPr marL="285750" lvl="0" indent="-285750">
              <a:spcAft>
                <a:spcPts val="1600"/>
              </a:spcAft>
              <a:buClr>
                <a:srgbClr val="BDEEFD"/>
              </a:buClr>
              <a:buFont typeface="Arial" panose="020B0604020202020204" pitchFamily="34" charset="0"/>
              <a:buChar char="•"/>
            </a:pPr>
            <a:endParaRPr lang="en-US" dirty="0"/>
          </a:p>
          <a:p>
            <a:pPr marL="285750" lvl="0" indent="-285750">
              <a:spcAft>
                <a:spcPts val="1600"/>
              </a:spcAft>
              <a:buClr>
                <a:srgbClr val="BDEEFD"/>
              </a:buClr>
              <a:buFont typeface="Arial" panose="020B0604020202020204" pitchFamily="34" charset="0"/>
              <a:buChar char="•"/>
            </a:pPr>
            <a:endParaRPr lang="en-US" dirty="0" err="1"/>
          </a:p>
        </p:txBody>
      </p:sp>
    </p:spTree>
    <p:extLst>
      <p:ext uri="{BB962C8B-B14F-4D97-AF65-F5344CB8AC3E}">
        <p14:creationId xmlns:p14="http://schemas.microsoft.com/office/powerpoint/2010/main" val="253701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5" name="Title 4">
            <a:extLst>
              <a:ext uri="{FF2B5EF4-FFF2-40B4-BE49-F238E27FC236}">
                <a16:creationId xmlns:a16="http://schemas.microsoft.com/office/drawing/2014/main" id="{6B4F93D5-67AB-6B42-8A2A-BA9FB8F47476}"/>
              </a:ext>
            </a:extLst>
          </p:cNvPr>
          <p:cNvSpPr>
            <a:spLocks noGrp="1"/>
          </p:cNvSpPr>
          <p:nvPr>
            <p:ph type="title"/>
          </p:nvPr>
        </p:nvSpPr>
        <p:spPr>
          <a:xfrm>
            <a:off x="364091" y="306743"/>
            <a:ext cx="7759200" cy="612900"/>
          </a:xfrm>
        </p:spPr>
        <p:txBody>
          <a:bodyPr/>
          <a:lstStyle/>
          <a:p>
            <a:r>
              <a:rPr lang="en-US" dirty="0">
                <a:sym typeface="Saira SemiCondensed Medium"/>
              </a:rPr>
              <a:t>“The Big Mac Index” &amp; Stamps</a:t>
            </a:r>
          </a:p>
        </p:txBody>
      </p:sp>
      <p:pic>
        <p:nvPicPr>
          <p:cNvPr id="8" name="Picture 7" descr="Chart, line chart&#10;&#10;Description automatically generated">
            <a:extLst>
              <a:ext uri="{FF2B5EF4-FFF2-40B4-BE49-F238E27FC236}">
                <a16:creationId xmlns:a16="http://schemas.microsoft.com/office/drawing/2014/main" id="{D8816D98-7D02-934F-B507-55282E168F85}"/>
              </a:ext>
            </a:extLst>
          </p:cNvPr>
          <p:cNvPicPr>
            <a:picLocks noChangeAspect="1"/>
          </p:cNvPicPr>
          <p:nvPr/>
        </p:nvPicPr>
        <p:blipFill rotWithShape="1">
          <a:blip r:embed="rId3">
            <a:clrChange>
              <a:clrFrom>
                <a:srgbClr val="FFFFFF"/>
              </a:clrFrom>
              <a:clrTo>
                <a:srgbClr val="FFFFFF">
                  <a:alpha val="0"/>
                </a:srgbClr>
              </a:clrTo>
            </a:clrChange>
          </a:blip>
          <a:srcRect t="10005"/>
          <a:stretch/>
        </p:blipFill>
        <p:spPr>
          <a:xfrm>
            <a:off x="2346245" y="1285239"/>
            <a:ext cx="6318730" cy="3374691"/>
          </a:xfrm>
          <a:prstGeom prst="rect">
            <a:avLst/>
          </a:prstGeom>
        </p:spPr>
      </p:pic>
      <p:pic>
        <p:nvPicPr>
          <p:cNvPr id="3" name="Picture 2" descr="A sandwich sitting on top of a table&#10;&#10;Description automatically generated">
            <a:extLst>
              <a:ext uri="{FF2B5EF4-FFF2-40B4-BE49-F238E27FC236}">
                <a16:creationId xmlns:a16="http://schemas.microsoft.com/office/drawing/2014/main" id="{912FC253-DFA9-6942-B94D-539E7381E48C}"/>
              </a:ext>
            </a:extLst>
          </p:cNvPr>
          <p:cNvPicPr>
            <a:picLocks noChangeAspect="1"/>
          </p:cNvPicPr>
          <p:nvPr/>
        </p:nvPicPr>
        <p:blipFill>
          <a:blip r:embed="rId4">
            <a:clrChange>
              <a:clrFrom>
                <a:srgbClr val="ECECEC"/>
              </a:clrFrom>
              <a:clrTo>
                <a:srgbClr val="ECECEC">
                  <a:alpha val="0"/>
                </a:srgbClr>
              </a:clrTo>
            </a:clrChange>
          </a:blip>
          <a:stretch>
            <a:fillRect/>
          </a:stretch>
        </p:blipFill>
        <p:spPr>
          <a:xfrm>
            <a:off x="47897" y="1775610"/>
            <a:ext cx="3023217" cy="2393950"/>
          </a:xfrm>
          <a:prstGeom prst="rect">
            <a:avLst/>
          </a:prstGeom>
        </p:spPr>
      </p:pic>
      <p:sp>
        <p:nvSpPr>
          <p:cNvPr id="2" name="Rectangle 1">
            <a:extLst>
              <a:ext uri="{FF2B5EF4-FFF2-40B4-BE49-F238E27FC236}">
                <a16:creationId xmlns:a16="http://schemas.microsoft.com/office/drawing/2014/main" id="{EE3D200E-2F3B-6048-88B3-D7B9483966EF}"/>
              </a:ext>
            </a:extLst>
          </p:cNvPr>
          <p:cNvSpPr/>
          <p:nvPr/>
        </p:nvSpPr>
        <p:spPr>
          <a:xfrm>
            <a:off x="3222523" y="4836757"/>
            <a:ext cx="5810864" cy="215444"/>
          </a:xfrm>
          <a:prstGeom prst="rect">
            <a:avLst/>
          </a:prstGeom>
        </p:spPr>
        <p:txBody>
          <a:bodyPr wrap="square">
            <a:spAutoFit/>
          </a:bodyPr>
          <a:lstStyle/>
          <a:p>
            <a:pPr algn="r"/>
            <a:r>
              <a:rPr lang="en-US" sz="800" dirty="0">
                <a:solidFill>
                  <a:srgbClr val="5A697D"/>
                </a:solidFill>
              </a:rPr>
              <a:t>Source: </a:t>
            </a:r>
            <a:r>
              <a:rPr lang="en-US" sz="800" dirty="0">
                <a:solidFill>
                  <a:srgbClr val="5A697D"/>
                </a:solidFill>
                <a:hlinkClick r:id="rId5"/>
              </a:rPr>
              <a:t>https://</a:t>
            </a:r>
            <a:r>
              <a:rPr lang="en-US" sz="800" dirty="0" err="1">
                <a:solidFill>
                  <a:srgbClr val="5A697D"/>
                </a:solidFill>
                <a:hlinkClick r:id="rId5"/>
              </a:rPr>
              <a:t>seekingalpha.com</a:t>
            </a:r>
            <a:r>
              <a:rPr lang="en-US" sz="800" dirty="0">
                <a:solidFill>
                  <a:srgbClr val="5A697D"/>
                </a:solidFill>
                <a:hlinkClick r:id="rId5"/>
              </a:rPr>
              <a:t>/article/4119246-big-mac-index-may-be-telling-truth-inflation</a:t>
            </a:r>
            <a:endParaRPr lang="en-US" sz="800" dirty="0">
              <a:solidFill>
                <a:srgbClr val="5A697D"/>
              </a:solidFill>
            </a:endParaRPr>
          </a:p>
        </p:txBody>
      </p:sp>
    </p:spTree>
    <p:extLst>
      <p:ext uri="{BB962C8B-B14F-4D97-AF65-F5344CB8AC3E}">
        <p14:creationId xmlns:p14="http://schemas.microsoft.com/office/powerpoint/2010/main" val="40200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50"/>
          <p:cNvSpPr txBox="1">
            <a:spLocks noGrp="1"/>
          </p:cNvSpPr>
          <p:nvPr>
            <p:ph type="title"/>
          </p:nvPr>
        </p:nvSpPr>
        <p:spPr>
          <a:xfrm>
            <a:off x="311700" y="982312"/>
            <a:ext cx="8520600" cy="2022849"/>
          </a:xfrm>
          <a:prstGeom prst="rect">
            <a:avLst/>
          </a:prstGeom>
        </p:spPr>
        <p:txBody>
          <a:bodyPr spcFirstLastPara="1" wrap="square" lIns="91425" tIns="91425" rIns="91425" bIns="91425" anchor="b" anchorCtr="0">
            <a:noAutofit/>
          </a:bodyPr>
          <a:lstStyle/>
          <a:p>
            <a:pPr lvl="0"/>
            <a:r>
              <a:rPr lang="en-US" sz="13000" dirty="0">
                <a:solidFill>
                  <a:srgbClr val="364E87"/>
                </a:solidFill>
              </a:rPr>
              <a:t>1.2%</a:t>
            </a:r>
            <a:endParaRPr sz="13000" dirty="0">
              <a:solidFill>
                <a:srgbClr val="364E87"/>
              </a:solidFill>
            </a:endParaRPr>
          </a:p>
        </p:txBody>
      </p:sp>
      <p:sp>
        <p:nvSpPr>
          <p:cNvPr id="858" name="Google Shape;858;p50"/>
          <p:cNvSpPr txBox="1">
            <a:spLocks noGrp="1"/>
          </p:cNvSpPr>
          <p:nvPr>
            <p:ph type="subTitle" idx="1"/>
          </p:nvPr>
        </p:nvSpPr>
        <p:spPr>
          <a:xfrm>
            <a:off x="693600" y="3146932"/>
            <a:ext cx="7756800" cy="6039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600" dirty="0">
                <a:solidFill>
                  <a:srgbClr val="5A697D"/>
                </a:solidFill>
              </a:rPr>
              <a:t>U.S. inflation rate ended October 2020</a:t>
            </a:r>
            <a:endParaRPr sz="1600" dirty="0">
              <a:solidFill>
                <a:srgbClr val="5A697D"/>
              </a:solidFill>
            </a:endParaRPr>
          </a:p>
        </p:txBody>
      </p:sp>
      <p:grpSp>
        <p:nvGrpSpPr>
          <p:cNvPr id="859" name="Google Shape;859;p50"/>
          <p:cNvGrpSpPr/>
          <p:nvPr/>
        </p:nvGrpSpPr>
        <p:grpSpPr>
          <a:xfrm>
            <a:off x="3822217" y="2793925"/>
            <a:ext cx="1499566" cy="282122"/>
            <a:chOff x="2744600" y="2979975"/>
            <a:chExt cx="97225" cy="18275"/>
          </a:xfrm>
          <a:solidFill>
            <a:srgbClr val="75A7B7"/>
          </a:solidFill>
        </p:grpSpPr>
        <p:sp>
          <p:nvSpPr>
            <p:cNvPr id="860" name="Google Shape;860;p50"/>
            <p:cNvSpPr/>
            <p:nvPr/>
          </p:nvSpPr>
          <p:spPr>
            <a:xfrm>
              <a:off x="2744600" y="2979975"/>
              <a:ext cx="97225" cy="7075"/>
            </a:xfrm>
            <a:custGeom>
              <a:avLst/>
              <a:gdLst/>
              <a:ahLst/>
              <a:cxnLst/>
              <a:rect l="l" t="t" r="r" b="b"/>
              <a:pathLst>
                <a:path w="3889" h="283" extrusionOk="0">
                  <a:moveTo>
                    <a:pt x="126" y="1"/>
                  </a:moveTo>
                  <a:cubicBezTo>
                    <a:pt x="85" y="1"/>
                    <a:pt x="43" y="39"/>
                    <a:pt x="1" y="59"/>
                  </a:cubicBezTo>
                  <a:cubicBezTo>
                    <a:pt x="33" y="97"/>
                    <a:pt x="59" y="160"/>
                    <a:pt x="97" y="167"/>
                  </a:cubicBezTo>
                  <a:cubicBezTo>
                    <a:pt x="223" y="192"/>
                    <a:pt x="352" y="201"/>
                    <a:pt x="481" y="208"/>
                  </a:cubicBezTo>
                  <a:cubicBezTo>
                    <a:pt x="980" y="235"/>
                    <a:pt x="1480" y="258"/>
                    <a:pt x="1980" y="283"/>
                  </a:cubicBezTo>
                  <a:cubicBezTo>
                    <a:pt x="1981" y="269"/>
                    <a:pt x="1981" y="256"/>
                    <a:pt x="1982" y="242"/>
                  </a:cubicBezTo>
                  <a:cubicBezTo>
                    <a:pt x="2568" y="249"/>
                    <a:pt x="3154" y="258"/>
                    <a:pt x="3741" y="259"/>
                  </a:cubicBezTo>
                  <a:cubicBezTo>
                    <a:pt x="3790" y="259"/>
                    <a:pt x="3840" y="208"/>
                    <a:pt x="3889" y="180"/>
                  </a:cubicBezTo>
                  <a:cubicBezTo>
                    <a:pt x="3839" y="152"/>
                    <a:pt x="3790" y="100"/>
                    <a:pt x="3739" y="98"/>
                  </a:cubicBezTo>
                  <a:cubicBezTo>
                    <a:pt x="3174" y="84"/>
                    <a:pt x="2609" y="82"/>
                    <a:pt x="2045" y="66"/>
                  </a:cubicBezTo>
                  <a:cubicBezTo>
                    <a:pt x="1405" y="49"/>
                    <a:pt x="766" y="20"/>
                    <a:pt x="127" y="1"/>
                  </a:cubicBezTo>
                  <a:cubicBezTo>
                    <a:pt x="127" y="1"/>
                    <a:pt x="126" y="1"/>
                    <a:pt x="1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0"/>
            <p:cNvSpPr/>
            <p:nvPr/>
          </p:nvSpPr>
          <p:spPr>
            <a:xfrm>
              <a:off x="2772600" y="2992125"/>
              <a:ext cx="47125" cy="6125"/>
            </a:xfrm>
            <a:custGeom>
              <a:avLst/>
              <a:gdLst/>
              <a:ahLst/>
              <a:cxnLst/>
              <a:rect l="l" t="t" r="r" b="b"/>
              <a:pathLst>
                <a:path w="1885" h="245" extrusionOk="0">
                  <a:moveTo>
                    <a:pt x="127" y="0"/>
                  </a:moveTo>
                  <a:cubicBezTo>
                    <a:pt x="85" y="0"/>
                    <a:pt x="43" y="41"/>
                    <a:pt x="1" y="62"/>
                  </a:cubicBezTo>
                  <a:cubicBezTo>
                    <a:pt x="34" y="97"/>
                    <a:pt x="60" y="144"/>
                    <a:pt x="100" y="164"/>
                  </a:cubicBezTo>
                  <a:cubicBezTo>
                    <a:pt x="147" y="187"/>
                    <a:pt x="204" y="191"/>
                    <a:pt x="257" y="195"/>
                  </a:cubicBezTo>
                  <a:cubicBezTo>
                    <a:pt x="492" y="208"/>
                    <a:pt x="729" y="218"/>
                    <a:pt x="965" y="231"/>
                  </a:cubicBezTo>
                  <a:cubicBezTo>
                    <a:pt x="965" y="224"/>
                    <a:pt x="965" y="217"/>
                    <a:pt x="966" y="211"/>
                  </a:cubicBezTo>
                  <a:cubicBezTo>
                    <a:pt x="1217" y="224"/>
                    <a:pt x="1469" y="242"/>
                    <a:pt x="1721" y="245"/>
                  </a:cubicBezTo>
                  <a:cubicBezTo>
                    <a:pt x="1775" y="245"/>
                    <a:pt x="1830" y="190"/>
                    <a:pt x="1884" y="161"/>
                  </a:cubicBezTo>
                  <a:cubicBezTo>
                    <a:pt x="1829" y="132"/>
                    <a:pt x="1774" y="103"/>
                    <a:pt x="1719" y="74"/>
                  </a:cubicBezTo>
                  <a:cubicBezTo>
                    <a:pt x="1717" y="73"/>
                    <a:pt x="1715" y="73"/>
                    <a:pt x="1713" y="73"/>
                  </a:cubicBezTo>
                  <a:cubicBezTo>
                    <a:pt x="1710" y="73"/>
                    <a:pt x="1706" y="73"/>
                    <a:pt x="1703" y="73"/>
                  </a:cubicBezTo>
                  <a:cubicBezTo>
                    <a:pt x="1179" y="47"/>
                    <a:pt x="654" y="20"/>
                    <a:pt x="129" y="0"/>
                  </a:cubicBezTo>
                  <a:cubicBezTo>
                    <a:pt x="128" y="0"/>
                    <a:pt x="127" y="0"/>
                    <a:pt x="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a:extLst>
              <a:ext uri="{FF2B5EF4-FFF2-40B4-BE49-F238E27FC236}">
                <a16:creationId xmlns:a16="http://schemas.microsoft.com/office/drawing/2014/main" id="{FE402857-6085-4B44-9B06-6C93DA1D2A29}"/>
              </a:ext>
            </a:extLst>
          </p:cNvPr>
          <p:cNvSpPr/>
          <p:nvPr/>
        </p:nvSpPr>
        <p:spPr>
          <a:xfrm>
            <a:off x="1666568" y="4836757"/>
            <a:ext cx="5810864" cy="215444"/>
          </a:xfrm>
          <a:prstGeom prst="rect">
            <a:avLst/>
          </a:prstGeom>
        </p:spPr>
        <p:txBody>
          <a:bodyPr wrap="square">
            <a:spAutoFit/>
          </a:bodyPr>
          <a:lstStyle/>
          <a:p>
            <a:pPr algn="ctr"/>
            <a:r>
              <a:rPr lang="en-US" sz="800" dirty="0">
                <a:solidFill>
                  <a:srgbClr val="5A697D"/>
                </a:solidFill>
              </a:rPr>
              <a:t>Source: </a:t>
            </a:r>
            <a:r>
              <a:rPr lang="en-US" sz="800" dirty="0">
                <a:solidFill>
                  <a:srgbClr val="5A697D"/>
                </a:solidFill>
                <a:hlinkClick r:id="rId3"/>
              </a:rPr>
              <a:t>https://</a:t>
            </a:r>
            <a:r>
              <a:rPr lang="en-US" sz="800" dirty="0" err="1">
                <a:solidFill>
                  <a:srgbClr val="5A697D"/>
                </a:solidFill>
                <a:hlinkClick r:id="rId3"/>
              </a:rPr>
              <a:t>www.bls.gov</a:t>
            </a:r>
            <a:r>
              <a:rPr lang="en-US" sz="800" dirty="0">
                <a:solidFill>
                  <a:srgbClr val="5A697D"/>
                </a:solidFill>
                <a:hlinkClick r:id="rId3"/>
              </a:rPr>
              <a:t>/</a:t>
            </a:r>
            <a:r>
              <a:rPr lang="en-US" sz="800" dirty="0" err="1">
                <a:solidFill>
                  <a:srgbClr val="5A697D"/>
                </a:solidFill>
                <a:hlinkClick r:id="rId3"/>
              </a:rPr>
              <a:t>news.release</a:t>
            </a:r>
            <a:r>
              <a:rPr lang="en-US" sz="800" dirty="0">
                <a:solidFill>
                  <a:srgbClr val="5A697D"/>
                </a:solidFill>
                <a:hlinkClick r:id="rId3"/>
              </a:rPr>
              <a:t>/pdf/</a:t>
            </a:r>
            <a:r>
              <a:rPr lang="en-US" sz="800" dirty="0" err="1">
                <a:solidFill>
                  <a:srgbClr val="5A697D"/>
                </a:solidFill>
                <a:hlinkClick r:id="rId3"/>
              </a:rPr>
              <a:t>cpi.pdf</a:t>
            </a:r>
            <a:endParaRPr lang="en-US" sz="800" dirty="0">
              <a:solidFill>
                <a:srgbClr val="5A697D"/>
              </a:solidFill>
            </a:endParaRPr>
          </a:p>
        </p:txBody>
      </p:sp>
    </p:spTree>
    <p:extLst>
      <p:ext uri="{BB962C8B-B14F-4D97-AF65-F5344CB8AC3E}">
        <p14:creationId xmlns:p14="http://schemas.microsoft.com/office/powerpoint/2010/main" val="253023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58">
                                            <p:txEl>
                                              <p:pRg st="0" end="0"/>
                                            </p:txEl>
                                          </p:spTgt>
                                        </p:tgtEl>
                                        <p:attrNameLst>
                                          <p:attrName>style.visibility</p:attrName>
                                        </p:attrNameLst>
                                      </p:cBhvr>
                                      <p:to>
                                        <p:strVal val="visible"/>
                                      </p:to>
                                    </p:set>
                                    <p:anim calcmode="lin" valueType="num">
                                      <p:cBhvr additive="base">
                                        <p:cTn id="7" dur="500" fill="hold"/>
                                        <p:tgtEl>
                                          <p:spTgt spid="8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36"/>
          <p:cNvSpPr txBox="1">
            <a:spLocks noGrp="1"/>
          </p:cNvSpPr>
          <p:nvPr>
            <p:ph type="title"/>
          </p:nvPr>
        </p:nvSpPr>
        <p:spPr>
          <a:xfrm>
            <a:off x="4132184" y="890672"/>
            <a:ext cx="4471009" cy="1909678"/>
          </a:xfrm>
          <a:prstGeom prst="rect">
            <a:avLst/>
          </a:prstGeom>
        </p:spPr>
        <p:txBody>
          <a:bodyPr spcFirstLastPara="1" wrap="square" lIns="91425" tIns="91425" rIns="91425" bIns="91425" anchor="t" anchorCtr="0">
            <a:noAutofit/>
          </a:bodyPr>
          <a:lstStyle/>
          <a:p>
            <a:pPr lvl="0"/>
            <a:r>
              <a:rPr lang="en-US" dirty="0">
                <a:solidFill>
                  <a:srgbClr val="333B46"/>
                </a:solidFill>
              </a:rPr>
              <a:t>“We’re not even thinking about raising rates.” </a:t>
            </a:r>
            <a:br>
              <a:rPr lang="en-US" dirty="0">
                <a:solidFill>
                  <a:srgbClr val="333B46"/>
                </a:solidFill>
              </a:rPr>
            </a:br>
            <a:br>
              <a:rPr lang="en-US" dirty="0">
                <a:solidFill>
                  <a:srgbClr val="333B46"/>
                </a:solidFill>
              </a:rPr>
            </a:br>
            <a:endParaRPr dirty="0">
              <a:solidFill>
                <a:srgbClr val="333B46"/>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F6784FF-EABD-7443-AB8F-CA8CC56AC459}"/>
              </a:ext>
            </a:extLst>
          </p:cNvPr>
          <p:cNvPicPr>
            <a:picLocks noChangeAspect="1"/>
          </p:cNvPicPr>
          <p:nvPr/>
        </p:nvPicPr>
        <p:blipFill>
          <a:blip r:embed="rId3"/>
          <a:srcRect/>
          <a:stretch/>
        </p:blipFill>
        <p:spPr>
          <a:xfrm>
            <a:off x="-90013" y="314327"/>
            <a:ext cx="4471009" cy="4829173"/>
          </a:xfrm>
          <a:prstGeom prst="rect">
            <a:avLst/>
          </a:prstGeom>
          <a:effectLst>
            <a:outerShdw blurRad="469900" dist="304800" dir="12180000" sx="93000" sy="93000" algn="ctr" rotWithShape="0">
              <a:srgbClr val="000000">
                <a:alpha val="38000"/>
              </a:srgbClr>
            </a:outerShdw>
          </a:effectLst>
        </p:spPr>
      </p:pic>
      <p:sp>
        <p:nvSpPr>
          <p:cNvPr id="7" name="Rectangle 6">
            <a:extLst>
              <a:ext uri="{FF2B5EF4-FFF2-40B4-BE49-F238E27FC236}">
                <a16:creationId xmlns:a16="http://schemas.microsoft.com/office/drawing/2014/main" id="{A96FA957-B0FE-CD49-AB5B-381CC297DD7D}"/>
              </a:ext>
            </a:extLst>
          </p:cNvPr>
          <p:cNvSpPr/>
          <p:nvPr/>
        </p:nvSpPr>
        <p:spPr>
          <a:xfrm>
            <a:off x="4208384" y="2800350"/>
            <a:ext cx="3836307" cy="307777"/>
          </a:xfrm>
          <a:prstGeom prst="rect">
            <a:avLst/>
          </a:prstGeom>
        </p:spPr>
        <p:txBody>
          <a:bodyPr wrap="none">
            <a:spAutoFit/>
          </a:bodyPr>
          <a:lstStyle/>
          <a:p>
            <a:r>
              <a:rPr lang="en-US" dirty="0">
                <a:solidFill>
                  <a:schemeClr val="bg1">
                    <a:lumMod val="50000"/>
                  </a:schemeClr>
                </a:solidFill>
              </a:rPr>
              <a:t>— Jerome Powell, Federal Reserve Chairman</a:t>
            </a:r>
          </a:p>
        </p:txBody>
      </p:sp>
    </p:spTree>
    <p:extLst>
      <p:ext uri="{BB962C8B-B14F-4D97-AF65-F5344CB8AC3E}">
        <p14:creationId xmlns:p14="http://schemas.microsoft.com/office/powerpoint/2010/main" val="259105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8"/>
          <p:cNvSpPr txBox="1">
            <a:spLocks noGrp="1"/>
          </p:cNvSpPr>
          <p:nvPr>
            <p:ph type="title"/>
          </p:nvPr>
        </p:nvSpPr>
        <p:spPr>
          <a:xfrm>
            <a:off x="915023" y="1408500"/>
            <a:ext cx="3375703" cy="1320600"/>
          </a:xfrm>
          <a:prstGeom prst="rect">
            <a:avLst/>
          </a:prstGeom>
        </p:spPr>
        <p:txBody>
          <a:bodyPr spcFirstLastPara="1" wrap="square" lIns="91425" tIns="91425" rIns="91425" bIns="91425" anchor="b" anchorCtr="0">
            <a:noAutofit/>
          </a:bodyPr>
          <a:lstStyle/>
          <a:p>
            <a:pPr lvl="0"/>
            <a:r>
              <a:rPr lang="en-US" sz="3800" dirty="0">
                <a:solidFill>
                  <a:srgbClr val="333B46"/>
                </a:solidFill>
              </a:rPr>
              <a:t>Income Strategies </a:t>
            </a:r>
          </a:p>
        </p:txBody>
      </p:sp>
      <p:sp>
        <p:nvSpPr>
          <p:cNvPr id="447" name="Google Shape;447;p38"/>
          <p:cNvSpPr txBox="1">
            <a:spLocks noGrp="1"/>
          </p:cNvSpPr>
          <p:nvPr>
            <p:ph type="subTitle" idx="1"/>
          </p:nvPr>
        </p:nvSpPr>
        <p:spPr>
          <a:xfrm>
            <a:off x="1137831" y="3096300"/>
            <a:ext cx="2828677" cy="404451"/>
          </a:xfrm>
          <a:prstGeom prst="rect">
            <a:avLst/>
          </a:prstGeom>
        </p:spPr>
        <p:txBody>
          <a:bodyPr spcFirstLastPara="1" wrap="square" lIns="91425" tIns="91425" rIns="91425" bIns="91425" anchor="t" anchorCtr="0">
            <a:noAutofit/>
          </a:bodyPr>
          <a:lstStyle/>
          <a:p>
            <a:pPr marL="0" lvl="0" indent="0"/>
            <a:r>
              <a:rPr lang="en-US" dirty="0">
                <a:solidFill>
                  <a:schemeClr val="bg1">
                    <a:lumMod val="25000"/>
                  </a:schemeClr>
                </a:solidFill>
              </a:rPr>
              <a:t>in a Low Interest Rate Environment</a:t>
            </a:r>
            <a:endParaRPr dirty="0">
              <a:solidFill>
                <a:schemeClr val="bg1">
                  <a:lumMod val="25000"/>
                </a:schemeClr>
              </a:solidFill>
            </a:endParaRPr>
          </a:p>
        </p:txBody>
      </p:sp>
      <p:grpSp>
        <p:nvGrpSpPr>
          <p:cNvPr id="449" name="Google Shape;449;p38"/>
          <p:cNvGrpSpPr/>
          <p:nvPr/>
        </p:nvGrpSpPr>
        <p:grpSpPr>
          <a:xfrm>
            <a:off x="2159978" y="2772213"/>
            <a:ext cx="784385" cy="142752"/>
            <a:chOff x="795060" y="2571775"/>
            <a:chExt cx="784385" cy="142752"/>
          </a:xfrm>
          <a:solidFill>
            <a:srgbClr val="75A7B7"/>
          </a:solidFill>
        </p:grpSpPr>
        <p:sp>
          <p:nvSpPr>
            <p:cNvPr id="450" name="Google Shape;450;p38"/>
            <p:cNvSpPr/>
            <p:nvPr/>
          </p:nvSpPr>
          <p:spPr>
            <a:xfrm>
              <a:off x="795060" y="2571775"/>
              <a:ext cx="784385" cy="55230"/>
            </a:xfrm>
            <a:custGeom>
              <a:avLst/>
              <a:gdLst/>
              <a:ahLst/>
              <a:cxnLst/>
              <a:rect l="l" t="t" r="r" b="b"/>
              <a:pathLst>
                <a:path w="6824" h="496" extrusionOk="0">
                  <a:moveTo>
                    <a:pt x="220" y="0"/>
                  </a:moveTo>
                  <a:cubicBezTo>
                    <a:pt x="148" y="0"/>
                    <a:pt x="73" y="68"/>
                    <a:pt x="0" y="103"/>
                  </a:cubicBezTo>
                  <a:cubicBezTo>
                    <a:pt x="56" y="170"/>
                    <a:pt x="102" y="279"/>
                    <a:pt x="170" y="292"/>
                  </a:cubicBezTo>
                  <a:cubicBezTo>
                    <a:pt x="390" y="335"/>
                    <a:pt x="617" y="352"/>
                    <a:pt x="844" y="364"/>
                  </a:cubicBezTo>
                  <a:cubicBezTo>
                    <a:pt x="1719" y="411"/>
                    <a:pt x="2597" y="452"/>
                    <a:pt x="3473" y="495"/>
                  </a:cubicBezTo>
                  <a:lnTo>
                    <a:pt x="3477" y="424"/>
                  </a:lnTo>
                  <a:cubicBezTo>
                    <a:pt x="4506" y="436"/>
                    <a:pt x="5535" y="452"/>
                    <a:pt x="6564" y="453"/>
                  </a:cubicBezTo>
                  <a:cubicBezTo>
                    <a:pt x="6651" y="453"/>
                    <a:pt x="6737" y="363"/>
                    <a:pt x="6824" y="315"/>
                  </a:cubicBezTo>
                  <a:cubicBezTo>
                    <a:pt x="6736" y="266"/>
                    <a:pt x="6649" y="175"/>
                    <a:pt x="6561" y="172"/>
                  </a:cubicBezTo>
                  <a:cubicBezTo>
                    <a:pt x="5570" y="146"/>
                    <a:pt x="4578" y="143"/>
                    <a:pt x="3587" y="116"/>
                  </a:cubicBezTo>
                  <a:cubicBezTo>
                    <a:pt x="2465" y="85"/>
                    <a:pt x="1344" y="34"/>
                    <a:pt x="223" y="0"/>
                  </a:cubicBezTo>
                  <a:cubicBezTo>
                    <a:pt x="222" y="0"/>
                    <a:pt x="221" y="0"/>
                    <a:pt x="2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EEFD"/>
                </a:solidFill>
              </a:endParaRPr>
            </a:p>
          </p:txBody>
        </p:sp>
        <p:sp>
          <p:nvSpPr>
            <p:cNvPr id="451" name="Google Shape;451;p38"/>
            <p:cNvSpPr/>
            <p:nvPr/>
          </p:nvSpPr>
          <p:spPr>
            <a:xfrm>
              <a:off x="1040735" y="2666535"/>
              <a:ext cx="379893" cy="47992"/>
            </a:xfrm>
            <a:custGeom>
              <a:avLst/>
              <a:gdLst/>
              <a:ahLst/>
              <a:cxnLst/>
              <a:rect l="l" t="t" r="r" b="b"/>
              <a:pathLst>
                <a:path w="3305" h="431" extrusionOk="0">
                  <a:moveTo>
                    <a:pt x="221" y="0"/>
                  </a:moveTo>
                  <a:cubicBezTo>
                    <a:pt x="149" y="0"/>
                    <a:pt x="74" y="73"/>
                    <a:pt x="0" y="110"/>
                  </a:cubicBezTo>
                  <a:cubicBezTo>
                    <a:pt x="58" y="172"/>
                    <a:pt x="104" y="255"/>
                    <a:pt x="175" y="289"/>
                  </a:cubicBezTo>
                  <a:cubicBezTo>
                    <a:pt x="255" y="330"/>
                    <a:pt x="357" y="337"/>
                    <a:pt x="449" y="343"/>
                  </a:cubicBezTo>
                  <a:cubicBezTo>
                    <a:pt x="863" y="366"/>
                    <a:pt x="1277" y="385"/>
                    <a:pt x="1691" y="406"/>
                  </a:cubicBezTo>
                  <a:cubicBezTo>
                    <a:pt x="1692" y="394"/>
                    <a:pt x="1692" y="383"/>
                    <a:pt x="1693" y="372"/>
                  </a:cubicBezTo>
                  <a:cubicBezTo>
                    <a:pt x="2134" y="394"/>
                    <a:pt x="2577" y="426"/>
                    <a:pt x="3019" y="430"/>
                  </a:cubicBezTo>
                  <a:cubicBezTo>
                    <a:pt x="3019" y="430"/>
                    <a:pt x="3020" y="430"/>
                    <a:pt x="3020" y="430"/>
                  </a:cubicBezTo>
                  <a:cubicBezTo>
                    <a:pt x="3115" y="430"/>
                    <a:pt x="3210" y="335"/>
                    <a:pt x="3304" y="284"/>
                  </a:cubicBezTo>
                  <a:cubicBezTo>
                    <a:pt x="3208" y="233"/>
                    <a:pt x="3112" y="181"/>
                    <a:pt x="3015" y="131"/>
                  </a:cubicBezTo>
                  <a:cubicBezTo>
                    <a:pt x="3012" y="129"/>
                    <a:pt x="3009" y="129"/>
                    <a:pt x="3005" y="129"/>
                  </a:cubicBezTo>
                  <a:cubicBezTo>
                    <a:pt x="2999" y="129"/>
                    <a:pt x="2993" y="130"/>
                    <a:pt x="2987" y="130"/>
                  </a:cubicBezTo>
                  <a:cubicBezTo>
                    <a:pt x="2066" y="84"/>
                    <a:pt x="1146" y="37"/>
                    <a:pt x="225" y="0"/>
                  </a:cubicBezTo>
                  <a:cubicBezTo>
                    <a:pt x="224" y="0"/>
                    <a:pt x="222" y="0"/>
                    <a:pt x="2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EEFD"/>
                </a:solidFill>
              </a:endParaRPr>
            </a:p>
          </p:txBody>
        </p:sp>
      </p:grpSp>
      <p:sp>
        <p:nvSpPr>
          <p:cNvPr id="11" name="Google Shape;448;p38">
            <a:extLst>
              <a:ext uri="{FF2B5EF4-FFF2-40B4-BE49-F238E27FC236}">
                <a16:creationId xmlns:a16="http://schemas.microsoft.com/office/drawing/2014/main" id="{D98EEFBC-D659-8A42-8381-23FADA79F9BA}"/>
              </a:ext>
            </a:extLst>
          </p:cNvPr>
          <p:cNvSpPr txBox="1">
            <a:spLocks noGrp="1"/>
          </p:cNvSpPr>
          <p:nvPr>
            <p:ph type="subTitle" idx="2"/>
          </p:nvPr>
        </p:nvSpPr>
        <p:spPr>
          <a:xfrm>
            <a:off x="5940197" y="1793170"/>
            <a:ext cx="2254885" cy="2702243"/>
          </a:xfrm>
          <a:prstGeom prst="rect">
            <a:avLst/>
          </a:prstGeom>
        </p:spPr>
        <p:txBody>
          <a:bodyPr spcFirstLastPara="1" wrap="square" lIns="91425" tIns="91425" rIns="91425" bIns="91425" anchor="t" anchorCtr="0">
            <a:noAutofit/>
          </a:bodyPr>
          <a:lstStyle/>
          <a:p>
            <a:pPr marL="285750" lvl="0" indent="-285750">
              <a:spcAft>
                <a:spcPts val="1600"/>
              </a:spcAft>
              <a:buClr>
                <a:srgbClr val="BDEEFD"/>
              </a:buClr>
              <a:buFont typeface="Arial" panose="020B0604020202020204" pitchFamily="34" charset="0"/>
              <a:buChar char="•"/>
            </a:pPr>
            <a:r>
              <a:rPr lang="en-US" dirty="0"/>
              <a:t>Investing for Income</a:t>
            </a:r>
          </a:p>
          <a:p>
            <a:pPr marL="285750" lvl="0" indent="-285750">
              <a:spcAft>
                <a:spcPts val="1600"/>
              </a:spcAft>
              <a:buClr>
                <a:srgbClr val="BDEEFD"/>
              </a:buClr>
              <a:buFont typeface="Arial" panose="020B0604020202020204" pitchFamily="34" charset="0"/>
              <a:buChar char="•"/>
            </a:pPr>
            <a:r>
              <a:rPr lang="en-US" dirty="0"/>
              <a:t>The Stock Market</a:t>
            </a:r>
          </a:p>
          <a:p>
            <a:pPr marL="285750" lvl="0" indent="-285750">
              <a:spcAft>
                <a:spcPts val="1600"/>
              </a:spcAft>
              <a:buClr>
                <a:srgbClr val="BDEEFD"/>
              </a:buClr>
              <a:buFont typeface="Arial" panose="020B0604020202020204" pitchFamily="34" charset="0"/>
              <a:buChar char="•"/>
            </a:pPr>
            <a:r>
              <a:rPr lang="en-US" dirty="0"/>
              <a:t>Bonds and Bond-Like Instruments </a:t>
            </a:r>
          </a:p>
          <a:p>
            <a:pPr marL="285750" lvl="0" indent="-285750">
              <a:spcAft>
                <a:spcPts val="1600"/>
              </a:spcAft>
              <a:buClr>
                <a:srgbClr val="BDEEFD"/>
              </a:buClr>
              <a:buFont typeface="Arial" panose="020B0604020202020204" pitchFamily="34" charset="0"/>
              <a:buChar char="•"/>
            </a:pPr>
            <a:r>
              <a:rPr lang="en-US" dirty="0"/>
              <a:t>Value Strategy</a:t>
            </a:r>
          </a:p>
          <a:p>
            <a:pPr marL="285750" lvl="0" indent="-285750">
              <a:spcAft>
                <a:spcPts val="1600"/>
              </a:spcAft>
              <a:buClr>
                <a:srgbClr val="BDEEFD"/>
              </a:buClr>
              <a:buFont typeface="Arial" panose="020B0604020202020204" pitchFamily="34" charset="0"/>
              <a:buChar char="•"/>
            </a:pPr>
            <a:endParaRPr lang="en-US" dirty="0"/>
          </a:p>
          <a:p>
            <a:pPr marL="285750" lvl="0" indent="-285750">
              <a:spcAft>
                <a:spcPts val="1600"/>
              </a:spcAft>
              <a:buClr>
                <a:srgbClr val="BDEEFD"/>
              </a:buClr>
              <a:buFont typeface="Arial" panose="020B0604020202020204" pitchFamily="34" charset="0"/>
              <a:buChar char="•"/>
            </a:pPr>
            <a:endParaRPr lang="en-US" dirty="0"/>
          </a:p>
          <a:p>
            <a:pPr marL="285750" lvl="0" indent="-285750">
              <a:spcAft>
                <a:spcPts val="1600"/>
              </a:spcAft>
              <a:buClr>
                <a:srgbClr val="BDEEFD"/>
              </a:buClr>
              <a:buFont typeface="Arial" panose="020B0604020202020204" pitchFamily="34" charset="0"/>
              <a:buChar char="•"/>
            </a:pPr>
            <a:endParaRPr lang="en-US" dirty="0" err="1"/>
          </a:p>
        </p:txBody>
      </p:sp>
    </p:spTree>
    <p:extLst>
      <p:ext uri="{BB962C8B-B14F-4D97-AF65-F5344CB8AC3E}">
        <p14:creationId xmlns:p14="http://schemas.microsoft.com/office/powerpoint/2010/main" val="89954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8"/>
          <p:cNvSpPr txBox="1">
            <a:spLocks noGrp="1"/>
          </p:cNvSpPr>
          <p:nvPr>
            <p:ph type="title"/>
          </p:nvPr>
        </p:nvSpPr>
        <p:spPr>
          <a:xfrm>
            <a:off x="124684" y="1408500"/>
            <a:ext cx="4941829" cy="1320600"/>
          </a:xfrm>
          <a:prstGeom prst="rect">
            <a:avLst/>
          </a:prstGeom>
        </p:spPr>
        <p:txBody>
          <a:bodyPr spcFirstLastPara="1" wrap="square" lIns="91425" tIns="91425" rIns="91425" bIns="91425" anchor="b" anchorCtr="0">
            <a:noAutofit/>
          </a:bodyPr>
          <a:lstStyle/>
          <a:p>
            <a:pPr lvl="0"/>
            <a:r>
              <a:rPr lang="en-US" sz="4000" dirty="0">
                <a:solidFill>
                  <a:srgbClr val="333B46"/>
                </a:solidFill>
              </a:rPr>
              <a:t>Increased</a:t>
            </a:r>
            <a:br>
              <a:rPr lang="en-US" sz="4000" dirty="0">
                <a:solidFill>
                  <a:srgbClr val="333B46"/>
                </a:solidFill>
              </a:rPr>
            </a:br>
            <a:r>
              <a:rPr lang="en-US" sz="4000" dirty="0">
                <a:solidFill>
                  <a:srgbClr val="333B46"/>
                </a:solidFill>
              </a:rPr>
              <a:t>Corporate Taxes</a:t>
            </a:r>
          </a:p>
        </p:txBody>
      </p:sp>
      <p:sp>
        <p:nvSpPr>
          <p:cNvPr id="447" name="Google Shape;447;p38"/>
          <p:cNvSpPr txBox="1">
            <a:spLocks noGrp="1"/>
          </p:cNvSpPr>
          <p:nvPr>
            <p:ph type="subTitle" idx="1"/>
          </p:nvPr>
        </p:nvSpPr>
        <p:spPr>
          <a:xfrm>
            <a:off x="1556172" y="3096300"/>
            <a:ext cx="2078852" cy="638700"/>
          </a:xfrm>
          <a:prstGeom prst="rect">
            <a:avLst/>
          </a:prstGeom>
        </p:spPr>
        <p:txBody>
          <a:bodyPr spcFirstLastPara="1" wrap="square" lIns="91425" tIns="91425" rIns="91425" bIns="91425" anchor="t" anchorCtr="0">
            <a:noAutofit/>
          </a:bodyPr>
          <a:lstStyle/>
          <a:p>
            <a:pPr marL="0" lvl="0" indent="0"/>
            <a:r>
              <a:rPr lang="en-US" dirty="0">
                <a:solidFill>
                  <a:schemeClr val="bg1">
                    <a:lumMod val="25000"/>
                  </a:schemeClr>
                </a:solidFill>
              </a:rPr>
              <a:t>How They Could Impact the Market</a:t>
            </a:r>
            <a:endParaRPr dirty="0">
              <a:solidFill>
                <a:schemeClr val="bg1">
                  <a:lumMod val="25000"/>
                </a:schemeClr>
              </a:solidFill>
            </a:endParaRPr>
          </a:p>
        </p:txBody>
      </p:sp>
      <p:grpSp>
        <p:nvGrpSpPr>
          <p:cNvPr id="449" name="Google Shape;449;p38"/>
          <p:cNvGrpSpPr/>
          <p:nvPr/>
        </p:nvGrpSpPr>
        <p:grpSpPr>
          <a:xfrm>
            <a:off x="2159978" y="2772213"/>
            <a:ext cx="784385" cy="142752"/>
            <a:chOff x="795060" y="2571775"/>
            <a:chExt cx="784385" cy="142752"/>
          </a:xfrm>
          <a:solidFill>
            <a:srgbClr val="75A7B7"/>
          </a:solidFill>
        </p:grpSpPr>
        <p:sp>
          <p:nvSpPr>
            <p:cNvPr id="450" name="Google Shape;450;p38"/>
            <p:cNvSpPr/>
            <p:nvPr/>
          </p:nvSpPr>
          <p:spPr>
            <a:xfrm>
              <a:off x="795060" y="2571775"/>
              <a:ext cx="784385" cy="55230"/>
            </a:xfrm>
            <a:custGeom>
              <a:avLst/>
              <a:gdLst/>
              <a:ahLst/>
              <a:cxnLst/>
              <a:rect l="l" t="t" r="r" b="b"/>
              <a:pathLst>
                <a:path w="6824" h="496" extrusionOk="0">
                  <a:moveTo>
                    <a:pt x="220" y="0"/>
                  </a:moveTo>
                  <a:cubicBezTo>
                    <a:pt x="148" y="0"/>
                    <a:pt x="73" y="68"/>
                    <a:pt x="0" y="103"/>
                  </a:cubicBezTo>
                  <a:cubicBezTo>
                    <a:pt x="56" y="170"/>
                    <a:pt x="102" y="279"/>
                    <a:pt x="170" y="292"/>
                  </a:cubicBezTo>
                  <a:cubicBezTo>
                    <a:pt x="390" y="335"/>
                    <a:pt x="617" y="352"/>
                    <a:pt x="844" y="364"/>
                  </a:cubicBezTo>
                  <a:cubicBezTo>
                    <a:pt x="1719" y="411"/>
                    <a:pt x="2597" y="452"/>
                    <a:pt x="3473" y="495"/>
                  </a:cubicBezTo>
                  <a:lnTo>
                    <a:pt x="3477" y="424"/>
                  </a:lnTo>
                  <a:cubicBezTo>
                    <a:pt x="4506" y="436"/>
                    <a:pt x="5535" y="452"/>
                    <a:pt x="6564" y="453"/>
                  </a:cubicBezTo>
                  <a:cubicBezTo>
                    <a:pt x="6651" y="453"/>
                    <a:pt x="6737" y="363"/>
                    <a:pt x="6824" y="315"/>
                  </a:cubicBezTo>
                  <a:cubicBezTo>
                    <a:pt x="6736" y="266"/>
                    <a:pt x="6649" y="175"/>
                    <a:pt x="6561" y="172"/>
                  </a:cubicBezTo>
                  <a:cubicBezTo>
                    <a:pt x="5570" y="146"/>
                    <a:pt x="4578" y="143"/>
                    <a:pt x="3587" y="116"/>
                  </a:cubicBezTo>
                  <a:cubicBezTo>
                    <a:pt x="2465" y="85"/>
                    <a:pt x="1344" y="34"/>
                    <a:pt x="223" y="0"/>
                  </a:cubicBezTo>
                  <a:cubicBezTo>
                    <a:pt x="222" y="0"/>
                    <a:pt x="221" y="0"/>
                    <a:pt x="2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EEFD"/>
                </a:solidFill>
              </a:endParaRPr>
            </a:p>
          </p:txBody>
        </p:sp>
        <p:sp>
          <p:nvSpPr>
            <p:cNvPr id="451" name="Google Shape;451;p38"/>
            <p:cNvSpPr/>
            <p:nvPr/>
          </p:nvSpPr>
          <p:spPr>
            <a:xfrm>
              <a:off x="1040735" y="2666535"/>
              <a:ext cx="379893" cy="47992"/>
            </a:xfrm>
            <a:custGeom>
              <a:avLst/>
              <a:gdLst/>
              <a:ahLst/>
              <a:cxnLst/>
              <a:rect l="l" t="t" r="r" b="b"/>
              <a:pathLst>
                <a:path w="3305" h="431" extrusionOk="0">
                  <a:moveTo>
                    <a:pt x="221" y="0"/>
                  </a:moveTo>
                  <a:cubicBezTo>
                    <a:pt x="149" y="0"/>
                    <a:pt x="74" y="73"/>
                    <a:pt x="0" y="110"/>
                  </a:cubicBezTo>
                  <a:cubicBezTo>
                    <a:pt x="58" y="172"/>
                    <a:pt x="104" y="255"/>
                    <a:pt x="175" y="289"/>
                  </a:cubicBezTo>
                  <a:cubicBezTo>
                    <a:pt x="255" y="330"/>
                    <a:pt x="357" y="337"/>
                    <a:pt x="449" y="343"/>
                  </a:cubicBezTo>
                  <a:cubicBezTo>
                    <a:pt x="863" y="366"/>
                    <a:pt x="1277" y="385"/>
                    <a:pt x="1691" y="406"/>
                  </a:cubicBezTo>
                  <a:cubicBezTo>
                    <a:pt x="1692" y="394"/>
                    <a:pt x="1692" y="383"/>
                    <a:pt x="1693" y="372"/>
                  </a:cubicBezTo>
                  <a:cubicBezTo>
                    <a:pt x="2134" y="394"/>
                    <a:pt x="2577" y="426"/>
                    <a:pt x="3019" y="430"/>
                  </a:cubicBezTo>
                  <a:cubicBezTo>
                    <a:pt x="3019" y="430"/>
                    <a:pt x="3020" y="430"/>
                    <a:pt x="3020" y="430"/>
                  </a:cubicBezTo>
                  <a:cubicBezTo>
                    <a:pt x="3115" y="430"/>
                    <a:pt x="3210" y="335"/>
                    <a:pt x="3304" y="284"/>
                  </a:cubicBezTo>
                  <a:cubicBezTo>
                    <a:pt x="3208" y="233"/>
                    <a:pt x="3112" y="181"/>
                    <a:pt x="3015" y="131"/>
                  </a:cubicBezTo>
                  <a:cubicBezTo>
                    <a:pt x="3012" y="129"/>
                    <a:pt x="3009" y="129"/>
                    <a:pt x="3005" y="129"/>
                  </a:cubicBezTo>
                  <a:cubicBezTo>
                    <a:pt x="2999" y="129"/>
                    <a:pt x="2993" y="130"/>
                    <a:pt x="2987" y="130"/>
                  </a:cubicBezTo>
                  <a:cubicBezTo>
                    <a:pt x="2066" y="84"/>
                    <a:pt x="1146" y="37"/>
                    <a:pt x="225" y="0"/>
                  </a:cubicBezTo>
                  <a:cubicBezTo>
                    <a:pt x="224" y="0"/>
                    <a:pt x="222" y="0"/>
                    <a:pt x="2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EEFD"/>
                </a:solidFill>
              </a:endParaRPr>
            </a:p>
          </p:txBody>
        </p:sp>
      </p:grpSp>
      <p:sp>
        <p:nvSpPr>
          <p:cNvPr id="11" name="Google Shape;448;p38">
            <a:extLst>
              <a:ext uri="{FF2B5EF4-FFF2-40B4-BE49-F238E27FC236}">
                <a16:creationId xmlns:a16="http://schemas.microsoft.com/office/drawing/2014/main" id="{D1C87FEB-7585-DF4A-A04D-4DF5EB4FC4CD}"/>
              </a:ext>
            </a:extLst>
          </p:cNvPr>
          <p:cNvSpPr txBox="1">
            <a:spLocks noGrp="1"/>
          </p:cNvSpPr>
          <p:nvPr>
            <p:ph type="subTitle" idx="2"/>
          </p:nvPr>
        </p:nvSpPr>
        <p:spPr>
          <a:xfrm>
            <a:off x="5940197" y="1793170"/>
            <a:ext cx="2254885" cy="2702243"/>
          </a:xfrm>
          <a:prstGeom prst="rect">
            <a:avLst/>
          </a:prstGeom>
        </p:spPr>
        <p:txBody>
          <a:bodyPr spcFirstLastPara="1" wrap="square" lIns="91425" tIns="91425" rIns="91425" bIns="91425" anchor="t" anchorCtr="0">
            <a:noAutofit/>
          </a:bodyPr>
          <a:lstStyle/>
          <a:p>
            <a:pPr marL="285750" lvl="0" indent="-285750">
              <a:spcAft>
                <a:spcPts val="1600"/>
              </a:spcAft>
              <a:buClr>
                <a:srgbClr val="BDEEFD"/>
              </a:buClr>
              <a:buFont typeface="Arial" panose="020B0604020202020204" pitchFamily="34" charset="0"/>
              <a:buChar char="•"/>
            </a:pPr>
            <a:r>
              <a:rPr lang="en-US" dirty="0"/>
              <a:t>President Trump Corporate Tax Cuts</a:t>
            </a:r>
          </a:p>
          <a:p>
            <a:pPr marL="285750" lvl="0" indent="-285750">
              <a:spcAft>
                <a:spcPts val="1600"/>
              </a:spcAft>
              <a:buClr>
                <a:srgbClr val="BDEEFD"/>
              </a:buClr>
              <a:buFont typeface="Arial" panose="020B0604020202020204" pitchFamily="34" charset="0"/>
              <a:buChar char="•"/>
            </a:pPr>
            <a:r>
              <a:rPr lang="en-US" dirty="0"/>
              <a:t>Reduction or Repealing of Corporate Tax Cuts</a:t>
            </a:r>
          </a:p>
          <a:p>
            <a:pPr marL="285750" lvl="0" indent="-285750">
              <a:spcAft>
                <a:spcPts val="1600"/>
              </a:spcAft>
              <a:buClr>
                <a:srgbClr val="BDEEFD"/>
              </a:buClr>
              <a:buFont typeface="Arial" panose="020B0604020202020204" pitchFamily="34" charset="0"/>
              <a:buChar char="•"/>
            </a:pPr>
            <a:r>
              <a:rPr lang="en-US" dirty="0"/>
              <a:t>Stock Prices</a:t>
            </a:r>
          </a:p>
          <a:p>
            <a:pPr marL="285750" lvl="0" indent="-285750">
              <a:spcAft>
                <a:spcPts val="1600"/>
              </a:spcAft>
              <a:buClr>
                <a:srgbClr val="BDEEFD"/>
              </a:buClr>
              <a:buFont typeface="Arial" panose="020B0604020202020204" pitchFamily="34" charset="0"/>
              <a:buChar char="•"/>
            </a:pPr>
            <a:r>
              <a:rPr lang="en-US" dirty="0"/>
              <a:t>Georgia Runoff Elections</a:t>
            </a:r>
          </a:p>
          <a:p>
            <a:pPr marL="285750" lvl="0" indent="-285750">
              <a:spcAft>
                <a:spcPts val="1600"/>
              </a:spcAft>
              <a:buClr>
                <a:srgbClr val="BDEEFD"/>
              </a:buClr>
              <a:buFont typeface="Arial" panose="020B0604020202020204" pitchFamily="34" charset="0"/>
              <a:buChar char="•"/>
            </a:pPr>
            <a:endParaRPr lang="en-US" dirty="0"/>
          </a:p>
          <a:p>
            <a:pPr marL="285750" lvl="0" indent="-285750">
              <a:spcAft>
                <a:spcPts val="1600"/>
              </a:spcAft>
              <a:buClr>
                <a:srgbClr val="BDEEFD"/>
              </a:buClr>
              <a:buFont typeface="Arial" panose="020B0604020202020204" pitchFamily="34" charset="0"/>
              <a:buChar char="•"/>
            </a:pPr>
            <a:endParaRPr lang="en-US" dirty="0"/>
          </a:p>
          <a:p>
            <a:pPr marL="285750" lvl="0" indent="-285750">
              <a:spcAft>
                <a:spcPts val="1600"/>
              </a:spcAft>
              <a:buClr>
                <a:srgbClr val="BDEEFD"/>
              </a:buClr>
              <a:buFont typeface="Arial" panose="020B0604020202020204" pitchFamily="34" charset="0"/>
              <a:buChar char="•"/>
            </a:pPr>
            <a:endParaRPr lang="en-US" dirty="0" err="1"/>
          </a:p>
        </p:txBody>
      </p:sp>
    </p:spTree>
    <p:extLst>
      <p:ext uri="{BB962C8B-B14F-4D97-AF65-F5344CB8AC3E}">
        <p14:creationId xmlns:p14="http://schemas.microsoft.com/office/powerpoint/2010/main" val="387725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8"/>
          <p:cNvSpPr txBox="1">
            <a:spLocks noGrp="1"/>
          </p:cNvSpPr>
          <p:nvPr>
            <p:ph type="title"/>
          </p:nvPr>
        </p:nvSpPr>
        <p:spPr>
          <a:xfrm>
            <a:off x="-8389" y="1408500"/>
            <a:ext cx="5319771" cy="1320600"/>
          </a:xfrm>
          <a:prstGeom prst="rect">
            <a:avLst/>
          </a:prstGeom>
        </p:spPr>
        <p:txBody>
          <a:bodyPr spcFirstLastPara="1" wrap="square" lIns="91425" tIns="91425" rIns="91425" bIns="91425" anchor="b" anchorCtr="0">
            <a:noAutofit/>
          </a:bodyPr>
          <a:lstStyle/>
          <a:p>
            <a:pPr lvl="0"/>
            <a:r>
              <a:rPr lang="en-US" sz="3800" dirty="0">
                <a:solidFill>
                  <a:srgbClr val="333B46"/>
                </a:solidFill>
              </a:rPr>
              <a:t>New Capital</a:t>
            </a:r>
            <a:br>
              <a:rPr lang="en-US" sz="3800" dirty="0">
                <a:solidFill>
                  <a:srgbClr val="333B46"/>
                </a:solidFill>
              </a:rPr>
            </a:br>
            <a:r>
              <a:rPr lang="en-US" sz="3800" dirty="0">
                <a:solidFill>
                  <a:srgbClr val="333B46"/>
                </a:solidFill>
              </a:rPr>
              <a:t>Gains Tax Rates</a:t>
            </a:r>
          </a:p>
        </p:txBody>
      </p:sp>
      <p:sp>
        <p:nvSpPr>
          <p:cNvPr id="447" name="Google Shape;447;p38"/>
          <p:cNvSpPr txBox="1">
            <a:spLocks noGrp="1"/>
          </p:cNvSpPr>
          <p:nvPr>
            <p:ph type="subTitle" idx="1"/>
          </p:nvPr>
        </p:nvSpPr>
        <p:spPr>
          <a:xfrm>
            <a:off x="1273948" y="3096300"/>
            <a:ext cx="2643300" cy="63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lumMod val="25000"/>
                  </a:schemeClr>
                </a:solidFill>
              </a:rPr>
              <a:t>a</a:t>
            </a:r>
            <a:r>
              <a:rPr lang="en" dirty="0">
                <a:solidFill>
                  <a:schemeClr val="bg1">
                    <a:lumMod val="25000"/>
                  </a:schemeClr>
                </a:solidFill>
              </a:rPr>
              <a:t>nd Strategies for Dealing With Them</a:t>
            </a:r>
            <a:endParaRPr dirty="0">
              <a:solidFill>
                <a:schemeClr val="bg1">
                  <a:lumMod val="25000"/>
                </a:schemeClr>
              </a:solidFill>
            </a:endParaRPr>
          </a:p>
        </p:txBody>
      </p:sp>
      <p:grpSp>
        <p:nvGrpSpPr>
          <p:cNvPr id="449" name="Google Shape;449;p38"/>
          <p:cNvGrpSpPr/>
          <p:nvPr/>
        </p:nvGrpSpPr>
        <p:grpSpPr>
          <a:xfrm>
            <a:off x="2159978" y="2772213"/>
            <a:ext cx="784385" cy="142752"/>
            <a:chOff x="795060" y="2571775"/>
            <a:chExt cx="784385" cy="142752"/>
          </a:xfrm>
          <a:solidFill>
            <a:srgbClr val="75A7B7"/>
          </a:solidFill>
        </p:grpSpPr>
        <p:sp>
          <p:nvSpPr>
            <p:cNvPr id="450" name="Google Shape;450;p38"/>
            <p:cNvSpPr/>
            <p:nvPr/>
          </p:nvSpPr>
          <p:spPr>
            <a:xfrm>
              <a:off x="795060" y="2571775"/>
              <a:ext cx="784385" cy="55230"/>
            </a:xfrm>
            <a:custGeom>
              <a:avLst/>
              <a:gdLst/>
              <a:ahLst/>
              <a:cxnLst/>
              <a:rect l="l" t="t" r="r" b="b"/>
              <a:pathLst>
                <a:path w="6824" h="496" extrusionOk="0">
                  <a:moveTo>
                    <a:pt x="220" y="0"/>
                  </a:moveTo>
                  <a:cubicBezTo>
                    <a:pt x="148" y="0"/>
                    <a:pt x="73" y="68"/>
                    <a:pt x="0" y="103"/>
                  </a:cubicBezTo>
                  <a:cubicBezTo>
                    <a:pt x="56" y="170"/>
                    <a:pt x="102" y="279"/>
                    <a:pt x="170" y="292"/>
                  </a:cubicBezTo>
                  <a:cubicBezTo>
                    <a:pt x="390" y="335"/>
                    <a:pt x="617" y="352"/>
                    <a:pt x="844" y="364"/>
                  </a:cubicBezTo>
                  <a:cubicBezTo>
                    <a:pt x="1719" y="411"/>
                    <a:pt x="2597" y="452"/>
                    <a:pt x="3473" y="495"/>
                  </a:cubicBezTo>
                  <a:lnTo>
                    <a:pt x="3477" y="424"/>
                  </a:lnTo>
                  <a:cubicBezTo>
                    <a:pt x="4506" y="436"/>
                    <a:pt x="5535" y="452"/>
                    <a:pt x="6564" y="453"/>
                  </a:cubicBezTo>
                  <a:cubicBezTo>
                    <a:pt x="6651" y="453"/>
                    <a:pt x="6737" y="363"/>
                    <a:pt x="6824" y="315"/>
                  </a:cubicBezTo>
                  <a:cubicBezTo>
                    <a:pt x="6736" y="266"/>
                    <a:pt x="6649" y="175"/>
                    <a:pt x="6561" y="172"/>
                  </a:cubicBezTo>
                  <a:cubicBezTo>
                    <a:pt x="5570" y="146"/>
                    <a:pt x="4578" y="143"/>
                    <a:pt x="3587" y="116"/>
                  </a:cubicBezTo>
                  <a:cubicBezTo>
                    <a:pt x="2465" y="85"/>
                    <a:pt x="1344" y="34"/>
                    <a:pt x="223" y="0"/>
                  </a:cubicBezTo>
                  <a:cubicBezTo>
                    <a:pt x="222" y="0"/>
                    <a:pt x="221" y="0"/>
                    <a:pt x="2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EEFD"/>
                </a:solidFill>
              </a:endParaRPr>
            </a:p>
          </p:txBody>
        </p:sp>
        <p:sp>
          <p:nvSpPr>
            <p:cNvPr id="451" name="Google Shape;451;p38"/>
            <p:cNvSpPr/>
            <p:nvPr/>
          </p:nvSpPr>
          <p:spPr>
            <a:xfrm>
              <a:off x="1040735" y="2666535"/>
              <a:ext cx="379893" cy="47992"/>
            </a:xfrm>
            <a:custGeom>
              <a:avLst/>
              <a:gdLst/>
              <a:ahLst/>
              <a:cxnLst/>
              <a:rect l="l" t="t" r="r" b="b"/>
              <a:pathLst>
                <a:path w="3305" h="431" extrusionOk="0">
                  <a:moveTo>
                    <a:pt x="221" y="0"/>
                  </a:moveTo>
                  <a:cubicBezTo>
                    <a:pt x="149" y="0"/>
                    <a:pt x="74" y="73"/>
                    <a:pt x="0" y="110"/>
                  </a:cubicBezTo>
                  <a:cubicBezTo>
                    <a:pt x="58" y="172"/>
                    <a:pt x="104" y="255"/>
                    <a:pt x="175" y="289"/>
                  </a:cubicBezTo>
                  <a:cubicBezTo>
                    <a:pt x="255" y="330"/>
                    <a:pt x="357" y="337"/>
                    <a:pt x="449" y="343"/>
                  </a:cubicBezTo>
                  <a:cubicBezTo>
                    <a:pt x="863" y="366"/>
                    <a:pt x="1277" y="385"/>
                    <a:pt x="1691" y="406"/>
                  </a:cubicBezTo>
                  <a:cubicBezTo>
                    <a:pt x="1692" y="394"/>
                    <a:pt x="1692" y="383"/>
                    <a:pt x="1693" y="372"/>
                  </a:cubicBezTo>
                  <a:cubicBezTo>
                    <a:pt x="2134" y="394"/>
                    <a:pt x="2577" y="426"/>
                    <a:pt x="3019" y="430"/>
                  </a:cubicBezTo>
                  <a:cubicBezTo>
                    <a:pt x="3019" y="430"/>
                    <a:pt x="3020" y="430"/>
                    <a:pt x="3020" y="430"/>
                  </a:cubicBezTo>
                  <a:cubicBezTo>
                    <a:pt x="3115" y="430"/>
                    <a:pt x="3210" y="335"/>
                    <a:pt x="3304" y="284"/>
                  </a:cubicBezTo>
                  <a:cubicBezTo>
                    <a:pt x="3208" y="233"/>
                    <a:pt x="3112" y="181"/>
                    <a:pt x="3015" y="131"/>
                  </a:cubicBezTo>
                  <a:cubicBezTo>
                    <a:pt x="3012" y="129"/>
                    <a:pt x="3009" y="129"/>
                    <a:pt x="3005" y="129"/>
                  </a:cubicBezTo>
                  <a:cubicBezTo>
                    <a:pt x="2999" y="129"/>
                    <a:pt x="2993" y="130"/>
                    <a:pt x="2987" y="130"/>
                  </a:cubicBezTo>
                  <a:cubicBezTo>
                    <a:pt x="2066" y="84"/>
                    <a:pt x="1146" y="37"/>
                    <a:pt x="225" y="0"/>
                  </a:cubicBezTo>
                  <a:cubicBezTo>
                    <a:pt x="224" y="0"/>
                    <a:pt x="222" y="0"/>
                    <a:pt x="2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EEFD"/>
                </a:solidFill>
              </a:endParaRPr>
            </a:p>
          </p:txBody>
        </p:sp>
      </p:grpSp>
      <p:sp>
        <p:nvSpPr>
          <p:cNvPr id="10" name="Google Shape;448;p38">
            <a:extLst>
              <a:ext uri="{FF2B5EF4-FFF2-40B4-BE49-F238E27FC236}">
                <a16:creationId xmlns:a16="http://schemas.microsoft.com/office/drawing/2014/main" id="{5BDA84A9-6A85-9D4D-ACD6-56524DD1B6FF}"/>
              </a:ext>
            </a:extLst>
          </p:cNvPr>
          <p:cNvSpPr txBox="1">
            <a:spLocks/>
          </p:cNvSpPr>
          <p:nvPr/>
        </p:nvSpPr>
        <p:spPr>
          <a:xfrm>
            <a:off x="5940197" y="1793170"/>
            <a:ext cx="2254885" cy="2702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Source Sans Pro"/>
              <a:buNone/>
              <a:defRPr sz="1400" b="0" i="0" u="none" strike="noStrike" cap="none">
                <a:solidFill>
                  <a:schemeClr val="accent5"/>
                </a:solidFill>
                <a:latin typeface="Source Sans Pro"/>
                <a:ea typeface="Source Sans Pro"/>
                <a:cs typeface="Source Sans Pro"/>
                <a:sym typeface="Source Sans Pro"/>
              </a:defRPr>
            </a:lvl1pPr>
            <a:lvl2pPr marL="914400" marR="0" lvl="1" indent="-317500" algn="l" rtl="0">
              <a:lnSpc>
                <a:spcPct val="115000"/>
              </a:lnSpc>
              <a:spcBef>
                <a:spcPts val="1600"/>
              </a:spcBef>
              <a:spcAft>
                <a:spcPts val="0"/>
              </a:spcAft>
              <a:buClr>
                <a:schemeClr val="accent1"/>
              </a:buClr>
              <a:buSzPts val="1400"/>
              <a:buFont typeface="Source Sans Pro"/>
              <a:buNone/>
              <a:defRPr sz="1400" b="0" i="0" u="none" strike="noStrike" cap="none">
                <a:solidFill>
                  <a:schemeClr val="accent1"/>
                </a:solidFill>
                <a:latin typeface="Source Sans Pro"/>
                <a:ea typeface="Source Sans Pro"/>
                <a:cs typeface="Source Sans Pro"/>
                <a:sym typeface="Source Sans Pro"/>
              </a:defRPr>
            </a:lvl2pPr>
            <a:lvl3pPr marL="1371600" marR="0" lvl="2" indent="-317500" algn="l" rtl="0">
              <a:lnSpc>
                <a:spcPct val="115000"/>
              </a:lnSpc>
              <a:spcBef>
                <a:spcPts val="1600"/>
              </a:spcBef>
              <a:spcAft>
                <a:spcPts val="0"/>
              </a:spcAft>
              <a:buClr>
                <a:schemeClr val="accent1"/>
              </a:buClr>
              <a:buSzPts val="1400"/>
              <a:buFont typeface="Source Sans Pro"/>
              <a:buNone/>
              <a:defRPr sz="1400" b="0" i="0" u="none" strike="noStrike" cap="none">
                <a:solidFill>
                  <a:schemeClr val="accent1"/>
                </a:solidFill>
                <a:latin typeface="Source Sans Pro"/>
                <a:ea typeface="Source Sans Pro"/>
                <a:cs typeface="Source Sans Pro"/>
                <a:sym typeface="Source Sans Pro"/>
              </a:defRPr>
            </a:lvl3pPr>
            <a:lvl4pPr marL="1828800" marR="0" lvl="3" indent="-317500" algn="l" rtl="0">
              <a:lnSpc>
                <a:spcPct val="115000"/>
              </a:lnSpc>
              <a:spcBef>
                <a:spcPts val="1600"/>
              </a:spcBef>
              <a:spcAft>
                <a:spcPts val="0"/>
              </a:spcAft>
              <a:buClr>
                <a:schemeClr val="accent1"/>
              </a:buClr>
              <a:buSzPts val="1400"/>
              <a:buFont typeface="Source Sans Pro"/>
              <a:buNone/>
              <a:defRPr sz="1400" b="0" i="0" u="none" strike="noStrike" cap="none">
                <a:solidFill>
                  <a:schemeClr val="accent1"/>
                </a:solidFill>
                <a:latin typeface="Source Sans Pro"/>
                <a:ea typeface="Source Sans Pro"/>
                <a:cs typeface="Source Sans Pro"/>
                <a:sym typeface="Source Sans Pro"/>
              </a:defRPr>
            </a:lvl4pPr>
            <a:lvl5pPr marL="2286000" marR="0" lvl="4" indent="-317500" algn="l" rtl="0">
              <a:lnSpc>
                <a:spcPct val="115000"/>
              </a:lnSpc>
              <a:spcBef>
                <a:spcPts val="1600"/>
              </a:spcBef>
              <a:spcAft>
                <a:spcPts val="0"/>
              </a:spcAft>
              <a:buClr>
                <a:schemeClr val="accent1"/>
              </a:buClr>
              <a:buSzPts val="1400"/>
              <a:buFont typeface="Source Sans Pro"/>
              <a:buNone/>
              <a:defRPr sz="1400" b="0" i="0" u="none" strike="noStrike" cap="none">
                <a:solidFill>
                  <a:schemeClr val="accent1"/>
                </a:solidFill>
                <a:latin typeface="Source Sans Pro"/>
                <a:ea typeface="Source Sans Pro"/>
                <a:cs typeface="Source Sans Pro"/>
                <a:sym typeface="Source Sans Pro"/>
              </a:defRPr>
            </a:lvl5pPr>
            <a:lvl6pPr marL="2743200" marR="0" lvl="5" indent="-317500" algn="l" rtl="0">
              <a:lnSpc>
                <a:spcPct val="115000"/>
              </a:lnSpc>
              <a:spcBef>
                <a:spcPts val="1600"/>
              </a:spcBef>
              <a:spcAft>
                <a:spcPts val="0"/>
              </a:spcAft>
              <a:buClr>
                <a:schemeClr val="accent1"/>
              </a:buClr>
              <a:buSzPts val="1400"/>
              <a:buFont typeface="Source Sans Pro"/>
              <a:buNone/>
              <a:defRPr sz="1400" b="0" i="0" u="none" strike="noStrike" cap="none">
                <a:solidFill>
                  <a:schemeClr val="accent1"/>
                </a:solidFill>
                <a:latin typeface="Source Sans Pro"/>
                <a:ea typeface="Source Sans Pro"/>
                <a:cs typeface="Source Sans Pro"/>
                <a:sym typeface="Source Sans Pro"/>
              </a:defRPr>
            </a:lvl6pPr>
            <a:lvl7pPr marL="3200400" marR="0" lvl="6" indent="-317500" algn="l" rtl="0">
              <a:lnSpc>
                <a:spcPct val="115000"/>
              </a:lnSpc>
              <a:spcBef>
                <a:spcPts val="1600"/>
              </a:spcBef>
              <a:spcAft>
                <a:spcPts val="0"/>
              </a:spcAft>
              <a:buClr>
                <a:schemeClr val="accent1"/>
              </a:buClr>
              <a:buSzPts val="1400"/>
              <a:buFont typeface="Source Sans Pro"/>
              <a:buNone/>
              <a:defRPr sz="1400" b="0" i="0" u="none" strike="noStrike" cap="none">
                <a:solidFill>
                  <a:schemeClr val="accent1"/>
                </a:solidFill>
                <a:latin typeface="Source Sans Pro"/>
                <a:ea typeface="Source Sans Pro"/>
                <a:cs typeface="Source Sans Pro"/>
                <a:sym typeface="Source Sans Pro"/>
              </a:defRPr>
            </a:lvl7pPr>
            <a:lvl8pPr marL="3657600" marR="0" lvl="7" indent="-317500" algn="l" rtl="0">
              <a:lnSpc>
                <a:spcPct val="115000"/>
              </a:lnSpc>
              <a:spcBef>
                <a:spcPts val="1600"/>
              </a:spcBef>
              <a:spcAft>
                <a:spcPts val="0"/>
              </a:spcAft>
              <a:buClr>
                <a:schemeClr val="accent1"/>
              </a:buClr>
              <a:buSzPts val="1400"/>
              <a:buFont typeface="Source Sans Pro"/>
              <a:buNone/>
              <a:defRPr sz="1400" b="0" i="0" u="none" strike="noStrike" cap="none">
                <a:solidFill>
                  <a:schemeClr val="accent1"/>
                </a:solidFill>
                <a:latin typeface="Source Sans Pro"/>
                <a:ea typeface="Source Sans Pro"/>
                <a:cs typeface="Source Sans Pro"/>
                <a:sym typeface="Source Sans Pro"/>
              </a:defRPr>
            </a:lvl8pPr>
            <a:lvl9pPr marL="4114800" marR="0" lvl="8" indent="-317500" algn="l" rtl="0">
              <a:lnSpc>
                <a:spcPct val="115000"/>
              </a:lnSpc>
              <a:spcBef>
                <a:spcPts val="1600"/>
              </a:spcBef>
              <a:spcAft>
                <a:spcPts val="1600"/>
              </a:spcAft>
              <a:buClr>
                <a:schemeClr val="accent1"/>
              </a:buClr>
              <a:buSzPts val="1400"/>
              <a:buFont typeface="Source Sans Pro"/>
              <a:buNone/>
              <a:defRPr sz="1400" b="0" i="0" u="none" strike="noStrike" cap="none">
                <a:solidFill>
                  <a:schemeClr val="accent1"/>
                </a:solidFill>
                <a:latin typeface="Source Sans Pro"/>
                <a:ea typeface="Source Sans Pro"/>
                <a:cs typeface="Source Sans Pro"/>
                <a:sym typeface="Source Sans Pro"/>
              </a:defRPr>
            </a:lvl9pPr>
          </a:lstStyle>
          <a:p>
            <a:pPr marL="285750" indent="-285750">
              <a:spcAft>
                <a:spcPts val="1600"/>
              </a:spcAft>
              <a:buClr>
                <a:srgbClr val="BDEEFD"/>
              </a:buClr>
              <a:buFont typeface="Arial" panose="020B0604020202020204" pitchFamily="34" charset="0"/>
              <a:buChar char="•"/>
            </a:pPr>
            <a:r>
              <a:rPr lang="en-US" dirty="0"/>
              <a:t>What are Capital Gains?</a:t>
            </a:r>
          </a:p>
          <a:p>
            <a:pPr marL="285750" indent="-285750">
              <a:spcAft>
                <a:spcPts val="1600"/>
              </a:spcAft>
              <a:buClr>
                <a:srgbClr val="BDEEFD"/>
              </a:buClr>
              <a:buFont typeface="Arial" panose="020B0604020202020204" pitchFamily="34" charset="0"/>
              <a:buChar char="•"/>
            </a:pPr>
            <a:r>
              <a:rPr lang="en-US" dirty="0"/>
              <a:t>Tax Cuts and Jobs Act of 2017</a:t>
            </a:r>
          </a:p>
          <a:p>
            <a:pPr marL="285750" indent="-285750">
              <a:spcAft>
                <a:spcPts val="1600"/>
              </a:spcAft>
              <a:buClr>
                <a:srgbClr val="BDEEFD"/>
              </a:buClr>
              <a:buFont typeface="Arial" panose="020B0604020202020204" pitchFamily="34" charset="0"/>
              <a:buChar char="•"/>
            </a:pPr>
            <a:r>
              <a:rPr lang="en-US" dirty="0"/>
              <a:t>Tax Brackets</a:t>
            </a:r>
          </a:p>
          <a:p>
            <a:pPr marL="285750" indent="-285750">
              <a:spcAft>
                <a:spcPts val="1600"/>
              </a:spcAft>
              <a:buClr>
                <a:srgbClr val="BDEEFD"/>
              </a:buClr>
              <a:buFont typeface="Arial" panose="020B0604020202020204" pitchFamily="34" charset="0"/>
              <a:buChar char="•"/>
            </a:pPr>
            <a:r>
              <a:rPr lang="en-US" dirty="0"/>
              <a:t>Tax-Loss Harvesting </a:t>
            </a:r>
          </a:p>
          <a:p>
            <a:pPr marL="285750" indent="-285750">
              <a:spcAft>
                <a:spcPts val="1600"/>
              </a:spcAft>
              <a:buClr>
                <a:srgbClr val="BDEEFD"/>
              </a:buClr>
              <a:buFont typeface="Arial" panose="020B0604020202020204" pitchFamily="34" charset="0"/>
              <a:buChar char="•"/>
            </a:pPr>
            <a:endParaRPr lang="en-US" dirty="0"/>
          </a:p>
          <a:p>
            <a:pPr marL="285750" indent="-285750">
              <a:spcAft>
                <a:spcPts val="1600"/>
              </a:spcAft>
              <a:buClr>
                <a:srgbClr val="BDEEFD"/>
              </a:buClr>
              <a:buFont typeface="Arial" panose="020B0604020202020204" pitchFamily="34" charset="0"/>
              <a:buChar char="•"/>
            </a:pPr>
            <a:endParaRPr lang="en-US" dirty="0" err="1"/>
          </a:p>
        </p:txBody>
      </p:sp>
    </p:spTree>
    <p:extLst>
      <p:ext uri="{BB962C8B-B14F-4D97-AF65-F5344CB8AC3E}">
        <p14:creationId xmlns:p14="http://schemas.microsoft.com/office/powerpoint/2010/main" val="23046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45"/>
          <p:cNvSpPr txBox="1">
            <a:spLocks noGrp="1"/>
          </p:cNvSpPr>
          <p:nvPr>
            <p:ph type="title"/>
          </p:nvPr>
        </p:nvSpPr>
        <p:spPr>
          <a:xfrm>
            <a:off x="334787" y="206009"/>
            <a:ext cx="5388526" cy="124904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LONG-TERM CAPITAL GAINS TAX RATES</a:t>
            </a:r>
            <a:endParaRPr dirty="0"/>
          </a:p>
        </p:txBody>
      </p:sp>
      <p:grpSp>
        <p:nvGrpSpPr>
          <p:cNvPr id="671" name="Google Shape;671;p45"/>
          <p:cNvGrpSpPr/>
          <p:nvPr/>
        </p:nvGrpSpPr>
        <p:grpSpPr>
          <a:xfrm>
            <a:off x="8233148" y="206009"/>
            <a:ext cx="648424" cy="535819"/>
            <a:chOff x="3716375" y="-45500"/>
            <a:chExt cx="312825" cy="258475"/>
          </a:xfrm>
        </p:grpSpPr>
        <p:sp>
          <p:nvSpPr>
            <p:cNvPr id="672" name="Google Shape;672;p45"/>
            <p:cNvSpPr/>
            <p:nvPr/>
          </p:nvSpPr>
          <p:spPr>
            <a:xfrm>
              <a:off x="3781000" y="126700"/>
              <a:ext cx="3050" cy="10200"/>
            </a:xfrm>
            <a:custGeom>
              <a:avLst/>
              <a:gdLst/>
              <a:ahLst/>
              <a:cxnLst/>
              <a:rect l="l" t="t" r="r" b="b"/>
              <a:pathLst>
                <a:path w="122" h="408" extrusionOk="0">
                  <a:moveTo>
                    <a:pt x="49" y="0"/>
                  </a:moveTo>
                  <a:cubicBezTo>
                    <a:pt x="25" y="0"/>
                    <a:pt x="1" y="16"/>
                    <a:pt x="3" y="48"/>
                  </a:cubicBezTo>
                  <a:cubicBezTo>
                    <a:pt x="9" y="152"/>
                    <a:pt x="15" y="255"/>
                    <a:pt x="21" y="360"/>
                  </a:cubicBezTo>
                  <a:cubicBezTo>
                    <a:pt x="23" y="392"/>
                    <a:pt x="49" y="408"/>
                    <a:pt x="73" y="408"/>
                  </a:cubicBezTo>
                  <a:cubicBezTo>
                    <a:pt x="98" y="408"/>
                    <a:pt x="122" y="392"/>
                    <a:pt x="120" y="360"/>
                  </a:cubicBezTo>
                  <a:cubicBezTo>
                    <a:pt x="114" y="255"/>
                    <a:pt x="108" y="152"/>
                    <a:pt x="102" y="48"/>
                  </a:cubicBezTo>
                  <a:cubicBezTo>
                    <a:pt x="100" y="16"/>
                    <a:pt x="74"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5"/>
            <p:cNvSpPr/>
            <p:nvPr/>
          </p:nvSpPr>
          <p:spPr>
            <a:xfrm>
              <a:off x="3771400" y="-28600"/>
              <a:ext cx="112850" cy="31350"/>
            </a:xfrm>
            <a:custGeom>
              <a:avLst/>
              <a:gdLst/>
              <a:ahLst/>
              <a:cxnLst/>
              <a:rect l="l" t="t" r="r" b="b"/>
              <a:pathLst>
                <a:path w="4514" h="1254" extrusionOk="0">
                  <a:moveTo>
                    <a:pt x="1058" y="301"/>
                  </a:moveTo>
                  <a:cubicBezTo>
                    <a:pt x="1385" y="342"/>
                    <a:pt x="1711" y="384"/>
                    <a:pt x="2037" y="430"/>
                  </a:cubicBezTo>
                  <a:cubicBezTo>
                    <a:pt x="1884" y="478"/>
                    <a:pt x="1731" y="526"/>
                    <a:pt x="1578" y="570"/>
                  </a:cubicBezTo>
                  <a:cubicBezTo>
                    <a:pt x="1306" y="524"/>
                    <a:pt x="1034" y="479"/>
                    <a:pt x="763" y="432"/>
                  </a:cubicBezTo>
                  <a:cubicBezTo>
                    <a:pt x="862" y="383"/>
                    <a:pt x="959" y="341"/>
                    <a:pt x="1008" y="321"/>
                  </a:cubicBezTo>
                  <a:cubicBezTo>
                    <a:pt x="1025" y="314"/>
                    <a:pt x="1041" y="308"/>
                    <a:pt x="1058" y="301"/>
                  </a:cubicBezTo>
                  <a:close/>
                  <a:moveTo>
                    <a:pt x="3229" y="259"/>
                  </a:moveTo>
                  <a:cubicBezTo>
                    <a:pt x="3369" y="259"/>
                    <a:pt x="3503" y="277"/>
                    <a:pt x="3625" y="322"/>
                  </a:cubicBezTo>
                  <a:cubicBezTo>
                    <a:pt x="3911" y="427"/>
                    <a:pt x="3978" y="536"/>
                    <a:pt x="3925" y="640"/>
                  </a:cubicBezTo>
                  <a:cubicBezTo>
                    <a:pt x="3430" y="552"/>
                    <a:pt x="2935" y="470"/>
                    <a:pt x="2439" y="397"/>
                  </a:cubicBezTo>
                  <a:cubicBezTo>
                    <a:pt x="2700" y="320"/>
                    <a:pt x="2974" y="259"/>
                    <a:pt x="3229" y="259"/>
                  </a:cubicBezTo>
                  <a:close/>
                  <a:moveTo>
                    <a:pt x="635" y="501"/>
                  </a:moveTo>
                  <a:lnTo>
                    <a:pt x="635" y="501"/>
                  </a:lnTo>
                  <a:cubicBezTo>
                    <a:pt x="881" y="543"/>
                    <a:pt x="1126" y="584"/>
                    <a:pt x="1372" y="626"/>
                  </a:cubicBezTo>
                  <a:cubicBezTo>
                    <a:pt x="1153" y="680"/>
                    <a:pt x="932" y="718"/>
                    <a:pt x="704" y="722"/>
                  </a:cubicBezTo>
                  <a:cubicBezTo>
                    <a:pt x="694" y="722"/>
                    <a:pt x="685" y="722"/>
                    <a:pt x="676" y="722"/>
                  </a:cubicBezTo>
                  <a:cubicBezTo>
                    <a:pt x="341" y="722"/>
                    <a:pt x="451" y="609"/>
                    <a:pt x="635" y="501"/>
                  </a:cubicBezTo>
                  <a:close/>
                  <a:moveTo>
                    <a:pt x="2238" y="459"/>
                  </a:moveTo>
                  <a:cubicBezTo>
                    <a:pt x="2780" y="536"/>
                    <a:pt x="3320" y="624"/>
                    <a:pt x="3860" y="720"/>
                  </a:cubicBezTo>
                  <a:cubicBezTo>
                    <a:pt x="3788" y="785"/>
                    <a:pt x="3675" y="847"/>
                    <a:pt x="3546" y="904"/>
                  </a:cubicBezTo>
                  <a:cubicBezTo>
                    <a:pt x="2958" y="804"/>
                    <a:pt x="2370" y="705"/>
                    <a:pt x="1782" y="605"/>
                  </a:cubicBezTo>
                  <a:cubicBezTo>
                    <a:pt x="1793" y="602"/>
                    <a:pt x="1805" y="598"/>
                    <a:pt x="1815" y="595"/>
                  </a:cubicBezTo>
                  <a:cubicBezTo>
                    <a:pt x="1943" y="555"/>
                    <a:pt x="2087" y="507"/>
                    <a:pt x="2238" y="459"/>
                  </a:cubicBezTo>
                  <a:close/>
                  <a:moveTo>
                    <a:pt x="1641" y="0"/>
                  </a:moveTo>
                  <a:cubicBezTo>
                    <a:pt x="1637" y="0"/>
                    <a:pt x="1632" y="1"/>
                    <a:pt x="1626" y="3"/>
                  </a:cubicBezTo>
                  <a:cubicBezTo>
                    <a:pt x="1570" y="21"/>
                    <a:pt x="1315" y="103"/>
                    <a:pt x="1045" y="211"/>
                  </a:cubicBezTo>
                  <a:cubicBezTo>
                    <a:pt x="913" y="194"/>
                    <a:pt x="781" y="177"/>
                    <a:pt x="649" y="162"/>
                  </a:cubicBezTo>
                  <a:cubicBezTo>
                    <a:pt x="648" y="161"/>
                    <a:pt x="646" y="161"/>
                    <a:pt x="644" y="161"/>
                  </a:cubicBezTo>
                  <a:lnTo>
                    <a:pt x="644" y="161"/>
                  </a:lnTo>
                  <a:cubicBezTo>
                    <a:pt x="592" y="161"/>
                    <a:pt x="595" y="246"/>
                    <a:pt x="649" y="252"/>
                  </a:cubicBezTo>
                  <a:cubicBezTo>
                    <a:pt x="725" y="260"/>
                    <a:pt x="801" y="271"/>
                    <a:pt x="877" y="280"/>
                  </a:cubicBezTo>
                  <a:cubicBezTo>
                    <a:pt x="783" y="321"/>
                    <a:pt x="692" y="363"/>
                    <a:pt x="612" y="407"/>
                  </a:cubicBezTo>
                  <a:cubicBezTo>
                    <a:pt x="434" y="376"/>
                    <a:pt x="257" y="347"/>
                    <a:pt x="78" y="316"/>
                  </a:cubicBezTo>
                  <a:cubicBezTo>
                    <a:pt x="75" y="316"/>
                    <a:pt x="73" y="315"/>
                    <a:pt x="70" y="315"/>
                  </a:cubicBezTo>
                  <a:cubicBezTo>
                    <a:pt x="19" y="315"/>
                    <a:pt x="0" y="394"/>
                    <a:pt x="55" y="403"/>
                  </a:cubicBezTo>
                  <a:cubicBezTo>
                    <a:pt x="201" y="428"/>
                    <a:pt x="346" y="452"/>
                    <a:pt x="492" y="477"/>
                  </a:cubicBezTo>
                  <a:cubicBezTo>
                    <a:pt x="301" y="601"/>
                    <a:pt x="229" y="722"/>
                    <a:pt x="457" y="803"/>
                  </a:cubicBezTo>
                  <a:cubicBezTo>
                    <a:pt x="533" y="830"/>
                    <a:pt x="620" y="842"/>
                    <a:pt x="715" y="842"/>
                  </a:cubicBezTo>
                  <a:cubicBezTo>
                    <a:pt x="992" y="842"/>
                    <a:pt x="1329" y="746"/>
                    <a:pt x="1594" y="664"/>
                  </a:cubicBezTo>
                  <a:cubicBezTo>
                    <a:pt x="2192" y="765"/>
                    <a:pt x="2791" y="866"/>
                    <a:pt x="3389" y="968"/>
                  </a:cubicBezTo>
                  <a:cubicBezTo>
                    <a:pt x="3151" y="1058"/>
                    <a:pt x="2899" y="1128"/>
                    <a:pt x="2772" y="1164"/>
                  </a:cubicBezTo>
                  <a:cubicBezTo>
                    <a:pt x="2721" y="1178"/>
                    <a:pt x="2736" y="1253"/>
                    <a:pt x="2783" y="1253"/>
                  </a:cubicBezTo>
                  <a:cubicBezTo>
                    <a:pt x="2787" y="1253"/>
                    <a:pt x="2791" y="1253"/>
                    <a:pt x="2796" y="1251"/>
                  </a:cubicBezTo>
                  <a:cubicBezTo>
                    <a:pt x="2913" y="1217"/>
                    <a:pt x="3282" y="1133"/>
                    <a:pt x="3609" y="1005"/>
                  </a:cubicBezTo>
                  <a:cubicBezTo>
                    <a:pt x="3766" y="1032"/>
                    <a:pt x="3922" y="1058"/>
                    <a:pt x="4078" y="1085"/>
                  </a:cubicBezTo>
                  <a:cubicBezTo>
                    <a:pt x="4081" y="1085"/>
                    <a:pt x="4084" y="1085"/>
                    <a:pt x="4087" y="1085"/>
                  </a:cubicBezTo>
                  <a:cubicBezTo>
                    <a:pt x="4137" y="1085"/>
                    <a:pt x="4156" y="1007"/>
                    <a:pt x="4102" y="998"/>
                  </a:cubicBezTo>
                  <a:cubicBezTo>
                    <a:pt x="3989" y="979"/>
                    <a:pt x="3877" y="960"/>
                    <a:pt x="3764" y="941"/>
                  </a:cubicBezTo>
                  <a:cubicBezTo>
                    <a:pt x="3884" y="886"/>
                    <a:pt x="3991" y="824"/>
                    <a:pt x="4066" y="756"/>
                  </a:cubicBezTo>
                  <a:cubicBezTo>
                    <a:pt x="4189" y="779"/>
                    <a:pt x="4312" y="800"/>
                    <a:pt x="4435" y="823"/>
                  </a:cubicBezTo>
                  <a:cubicBezTo>
                    <a:pt x="4439" y="823"/>
                    <a:pt x="4442" y="824"/>
                    <a:pt x="4445" y="824"/>
                  </a:cubicBezTo>
                  <a:cubicBezTo>
                    <a:pt x="4495" y="824"/>
                    <a:pt x="4513" y="746"/>
                    <a:pt x="4460" y="736"/>
                  </a:cubicBezTo>
                  <a:cubicBezTo>
                    <a:pt x="4352" y="716"/>
                    <a:pt x="4243" y="698"/>
                    <a:pt x="4135" y="678"/>
                  </a:cubicBezTo>
                  <a:cubicBezTo>
                    <a:pt x="4163" y="637"/>
                    <a:pt x="4178" y="593"/>
                    <a:pt x="4176" y="548"/>
                  </a:cubicBezTo>
                  <a:cubicBezTo>
                    <a:pt x="4163" y="263"/>
                    <a:pt x="3733" y="197"/>
                    <a:pt x="3349" y="197"/>
                  </a:cubicBezTo>
                  <a:cubicBezTo>
                    <a:pt x="3117" y="197"/>
                    <a:pt x="2901" y="221"/>
                    <a:pt x="2805" y="236"/>
                  </a:cubicBezTo>
                  <a:cubicBezTo>
                    <a:pt x="2613" y="266"/>
                    <a:pt x="2425" y="314"/>
                    <a:pt x="2239" y="369"/>
                  </a:cubicBezTo>
                  <a:cubicBezTo>
                    <a:pt x="1906" y="321"/>
                    <a:pt x="1572" y="275"/>
                    <a:pt x="1238" y="234"/>
                  </a:cubicBezTo>
                  <a:cubicBezTo>
                    <a:pt x="1374" y="184"/>
                    <a:pt x="1512" y="135"/>
                    <a:pt x="1650" y="89"/>
                  </a:cubicBezTo>
                  <a:cubicBezTo>
                    <a:pt x="1700" y="73"/>
                    <a:pt x="1685" y="0"/>
                    <a:pt x="1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5"/>
            <p:cNvSpPr/>
            <p:nvPr/>
          </p:nvSpPr>
          <p:spPr>
            <a:xfrm>
              <a:off x="3889225" y="-26675"/>
              <a:ext cx="21175" cy="20875"/>
            </a:xfrm>
            <a:custGeom>
              <a:avLst/>
              <a:gdLst/>
              <a:ahLst/>
              <a:cxnLst/>
              <a:rect l="l" t="t" r="r" b="b"/>
              <a:pathLst>
                <a:path w="847" h="835" extrusionOk="0">
                  <a:moveTo>
                    <a:pt x="69" y="0"/>
                  </a:moveTo>
                  <a:cubicBezTo>
                    <a:pt x="19" y="0"/>
                    <a:pt x="0" y="78"/>
                    <a:pt x="54" y="88"/>
                  </a:cubicBezTo>
                  <a:cubicBezTo>
                    <a:pt x="225" y="117"/>
                    <a:pt x="404" y="146"/>
                    <a:pt x="547" y="250"/>
                  </a:cubicBezTo>
                  <a:cubicBezTo>
                    <a:pt x="712" y="368"/>
                    <a:pt x="802" y="599"/>
                    <a:pt x="635" y="759"/>
                  </a:cubicBezTo>
                  <a:cubicBezTo>
                    <a:pt x="602" y="789"/>
                    <a:pt x="633" y="834"/>
                    <a:pt x="668" y="834"/>
                  </a:cubicBezTo>
                  <a:cubicBezTo>
                    <a:pt x="679" y="834"/>
                    <a:pt x="689" y="831"/>
                    <a:pt x="698" y="822"/>
                  </a:cubicBezTo>
                  <a:cubicBezTo>
                    <a:pt x="846" y="681"/>
                    <a:pt x="847" y="460"/>
                    <a:pt x="728" y="299"/>
                  </a:cubicBezTo>
                  <a:cubicBezTo>
                    <a:pt x="575" y="94"/>
                    <a:pt x="315" y="42"/>
                    <a:pt x="78" y="1"/>
                  </a:cubicBezTo>
                  <a:cubicBezTo>
                    <a:pt x="75" y="0"/>
                    <a:pt x="72" y="0"/>
                    <a:pt x="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5"/>
            <p:cNvSpPr/>
            <p:nvPr/>
          </p:nvSpPr>
          <p:spPr>
            <a:xfrm>
              <a:off x="3747900" y="-18800"/>
              <a:ext cx="25875" cy="18075"/>
            </a:xfrm>
            <a:custGeom>
              <a:avLst/>
              <a:gdLst/>
              <a:ahLst/>
              <a:cxnLst/>
              <a:rect l="l" t="t" r="r" b="b"/>
              <a:pathLst>
                <a:path w="1035" h="723" extrusionOk="0">
                  <a:moveTo>
                    <a:pt x="306" y="0"/>
                  </a:moveTo>
                  <a:cubicBezTo>
                    <a:pt x="296" y="0"/>
                    <a:pt x="285" y="5"/>
                    <a:pt x="276" y="16"/>
                  </a:cubicBezTo>
                  <a:cubicBezTo>
                    <a:pt x="0" y="362"/>
                    <a:pt x="713" y="673"/>
                    <a:pt x="956" y="721"/>
                  </a:cubicBezTo>
                  <a:cubicBezTo>
                    <a:pt x="960" y="722"/>
                    <a:pt x="963" y="722"/>
                    <a:pt x="966" y="722"/>
                  </a:cubicBezTo>
                  <a:cubicBezTo>
                    <a:pt x="1016" y="722"/>
                    <a:pt x="1034" y="646"/>
                    <a:pt x="981" y="635"/>
                  </a:cubicBezTo>
                  <a:cubicBezTo>
                    <a:pt x="845" y="608"/>
                    <a:pt x="716" y="562"/>
                    <a:pt x="598" y="490"/>
                  </a:cubicBezTo>
                  <a:cubicBezTo>
                    <a:pt x="491" y="425"/>
                    <a:pt x="214" y="237"/>
                    <a:pt x="340" y="80"/>
                  </a:cubicBezTo>
                  <a:cubicBezTo>
                    <a:pt x="367" y="45"/>
                    <a:pt x="338"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5"/>
            <p:cNvSpPr/>
            <p:nvPr/>
          </p:nvSpPr>
          <p:spPr>
            <a:xfrm>
              <a:off x="3716375" y="-45500"/>
              <a:ext cx="312825" cy="258475"/>
            </a:xfrm>
            <a:custGeom>
              <a:avLst/>
              <a:gdLst/>
              <a:ahLst/>
              <a:cxnLst/>
              <a:rect l="l" t="t" r="r" b="b"/>
              <a:pathLst>
                <a:path w="12513" h="10339" extrusionOk="0">
                  <a:moveTo>
                    <a:pt x="4676" y="263"/>
                  </a:moveTo>
                  <a:cubicBezTo>
                    <a:pt x="5340" y="263"/>
                    <a:pt x="6006" y="323"/>
                    <a:pt x="6649" y="455"/>
                  </a:cubicBezTo>
                  <a:cubicBezTo>
                    <a:pt x="7089" y="546"/>
                    <a:pt x="7753" y="660"/>
                    <a:pt x="8027" y="1058"/>
                  </a:cubicBezTo>
                  <a:cubicBezTo>
                    <a:pt x="8077" y="1129"/>
                    <a:pt x="8103" y="1197"/>
                    <a:pt x="8112" y="1262"/>
                  </a:cubicBezTo>
                  <a:cubicBezTo>
                    <a:pt x="8113" y="1291"/>
                    <a:pt x="8113" y="1319"/>
                    <a:pt x="8113" y="1348"/>
                  </a:cubicBezTo>
                  <a:cubicBezTo>
                    <a:pt x="8060" y="1803"/>
                    <a:pt x="7069" y="2054"/>
                    <a:pt x="6733" y="2140"/>
                  </a:cubicBezTo>
                  <a:cubicBezTo>
                    <a:pt x="5945" y="2339"/>
                    <a:pt x="5160" y="2465"/>
                    <a:pt x="4378" y="2465"/>
                  </a:cubicBezTo>
                  <a:cubicBezTo>
                    <a:pt x="3625" y="2465"/>
                    <a:pt x="2877" y="2348"/>
                    <a:pt x="2134" y="2071"/>
                  </a:cubicBezTo>
                  <a:cubicBezTo>
                    <a:pt x="1891" y="1968"/>
                    <a:pt x="1552" y="1832"/>
                    <a:pt x="1390" y="1624"/>
                  </a:cubicBezTo>
                  <a:cubicBezTo>
                    <a:pt x="1243" y="1436"/>
                    <a:pt x="1279" y="1009"/>
                    <a:pt x="1454" y="840"/>
                  </a:cubicBezTo>
                  <a:cubicBezTo>
                    <a:pt x="1518" y="779"/>
                    <a:pt x="1636" y="747"/>
                    <a:pt x="1714" y="714"/>
                  </a:cubicBezTo>
                  <a:cubicBezTo>
                    <a:pt x="2188" y="511"/>
                    <a:pt x="2714" y="418"/>
                    <a:pt x="3223" y="355"/>
                  </a:cubicBezTo>
                  <a:cubicBezTo>
                    <a:pt x="3700" y="295"/>
                    <a:pt x="4188" y="263"/>
                    <a:pt x="4676" y="263"/>
                  </a:cubicBezTo>
                  <a:close/>
                  <a:moveTo>
                    <a:pt x="8120" y="1809"/>
                  </a:moveTo>
                  <a:lnTo>
                    <a:pt x="8120" y="1809"/>
                  </a:lnTo>
                  <a:cubicBezTo>
                    <a:pt x="8122" y="2112"/>
                    <a:pt x="8121" y="2415"/>
                    <a:pt x="8112" y="2721"/>
                  </a:cubicBezTo>
                  <a:cubicBezTo>
                    <a:pt x="8077" y="2783"/>
                    <a:pt x="8034" y="2841"/>
                    <a:pt x="7984" y="2893"/>
                  </a:cubicBezTo>
                  <a:lnTo>
                    <a:pt x="7984" y="1912"/>
                  </a:lnTo>
                  <a:cubicBezTo>
                    <a:pt x="8032" y="1879"/>
                    <a:pt x="8078" y="1844"/>
                    <a:pt x="8120" y="1809"/>
                  </a:cubicBezTo>
                  <a:close/>
                  <a:moveTo>
                    <a:pt x="1143" y="1772"/>
                  </a:moveTo>
                  <a:lnTo>
                    <a:pt x="1143" y="1772"/>
                  </a:lnTo>
                  <a:cubicBezTo>
                    <a:pt x="1218" y="1846"/>
                    <a:pt x="1302" y="1914"/>
                    <a:pt x="1392" y="1975"/>
                  </a:cubicBezTo>
                  <a:lnTo>
                    <a:pt x="1392" y="2981"/>
                  </a:lnTo>
                  <a:cubicBezTo>
                    <a:pt x="1307" y="2918"/>
                    <a:pt x="1223" y="2852"/>
                    <a:pt x="1143" y="2780"/>
                  </a:cubicBezTo>
                  <a:cubicBezTo>
                    <a:pt x="1153" y="2443"/>
                    <a:pt x="1149" y="2108"/>
                    <a:pt x="1143" y="1772"/>
                  </a:cubicBezTo>
                  <a:close/>
                  <a:moveTo>
                    <a:pt x="7885" y="1975"/>
                  </a:moveTo>
                  <a:lnTo>
                    <a:pt x="7885" y="2983"/>
                  </a:lnTo>
                  <a:cubicBezTo>
                    <a:pt x="7841" y="3018"/>
                    <a:pt x="7795" y="3051"/>
                    <a:pt x="7746" y="3082"/>
                  </a:cubicBezTo>
                  <a:lnTo>
                    <a:pt x="7746" y="2055"/>
                  </a:lnTo>
                  <a:cubicBezTo>
                    <a:pt x="7746" y="2054"/>
                    <a:pt x="7745" y="2053"/>
                    <a:pt x="7745" y="2053"/>
                  </a:cubicBezTo>
                  <a:cubicBezTo>
                    <a:pt x="7793" y="2028"/>
                    <a:pt x="7839" y="2002"/>
                    <a:pt x="7885" y="1975"/>
                  </a:cubicBezTo>
                  <a:close/>
                  <a:moveTo>
                    <a:pt x="1492" y="2040"/>
                  </a:moveTo>
                  <a:cubicBezTo>
                    <a:pt x="1557" y="2081"/>
                    <a:pt x="1625" y="2118"/>
                    <a:pt x="1691" y="2153"/>
                  </a:cubicBezTo>
                  <a:cubicBezTo>
                    <a:pt x="1691" y="2156"/>
                    <a:pt x="1689" y="2160"/>
                    <a:pt x="1689" y="2164"/>
                  </a:cubicBezTo>
                  <a:cubicBezTo>
                    <a:pt x="1707" y="2512"/>
                    <a:pt x="1726" y="2860"/>
                    <a:pt x="1743" y="3207"/>
                  </a:cubicBezTo>
                  <a:cubicBezTo>
                    <a:pt x="1658" y="3160"/>
                    <a:pt x="1573" y="3108"/>
                    <a:pt x="1492" y="3053"/>
                  </a:cubicBezTo>
                  <a:lnTo>
                    <a:pt x="1492" y="2040"/>
                  </a:lnTo>
                  <a:close/>
                  <a:moveTo>
                    <a:pt x="7647" y="2101"/>
                  </a:moveTo>
                  <a:lnTo>
                    <a:pt x="7647" y="3118"/>
                  </a:lnTo>
                  <a:cubicBezTo>
                    <a:pt x="7647" y="3125"/>
                    <a:pt x="7648" y="3131"/>
                    <a:pt x="7651" y="3138"/>
                  </a:cubicBezTo>
                  <a:cubicBezTo>
                    <a:pt x="7529" y="3204"/>
                    <a:pt x="7398" y="3258"/>
                    <a:pt x="7271" y="3305"/>
                  </a:cubicBezTo>
                  <a:cubicBezTo>
                    <a:pt x="7303" y="2955"/>
                    <a:pt x="7336" y="2606"/>
                    <a:pt x="7368" y="2257"/>
                  </a:cubicBezTo>
                  <a:cubicBezTo>
                    <a:pt x="7369" y="2242"/>
                    <a:pt x="7365" y="2230"/>
                    <a:pt x="7357" y="2222"/>
                  </a:cubicBezTo>
                  <a:cubicBezTo>
                    <a:pt x="7453" y="2187"/>
                    <a:pt x="7550" y="2147"/>
                    <a:pt x="7647" y="2101"/>
                  </a:cubicBezTo>
                  <a:close/>
                  <a:moveTo>
                    <a:pt x="1790" y="2203"/>
                  </a:moveTo>
                  <a:lnTo>
                    <a:pt x="1790" y="2203"/>
                  </a:lnTo>
                  <a:cubicBezTo>
                    <a:pt x="1877" y="2244"/>
                    <a:pt x="1959" y="2282"/>
                    <a:pt x="2032" y="2312"/>
                  </a:cubicBezTo>
                  <a:cubicBezTo>
                    <a:pt x="2037" y="2314"/>
                    <a:pt x="2040" y="2315"/>
                    <a:pt x="2045" y="2317"/>
                  </a:cubicBezTo>
                  <a:cubicBezTo>
                    <a:pt x="2051" y="2320"/>
                    <a:pt x="2057" y="2324"/>
                    <a:pt x="2064" y="2326"/>
                  </a:cubicBezTo>
                  <a:cubicBezTo>
                    <a:pt x="2154" y="2360"/>
                    <a:pt x="2244" y="2390"/>
                    <a:pt x="2334" y="2420"/>
                  </a:cubicBezTo>
                  <a:cubicBezTo>
                    <a:pt x="2339" y="2770"/>
                    <a:pt x="2344" y="3121"/>
                    <a:pt x="2348" y="3471"/>
                  </a:cubicBezTo>
                  <a:cubicBezTo>
                    <a:pt x="2175" y="3412"/>
                    <a:pt x="2007" y="3341"/>
                    <a:pt x="1845" y="3259"/>
                  </a:cubicBezTo>
                  <a:cubicBezTo>
                    <a:pt x="1827" y="2907"/>
                    <a:pt x="1809" y="2555"/>
                    <a:pt x="1790" y="2203"/>
                  </a:cubicBezTo>
                  <a:close/>
                  <a:moveTo>
                    <a:pt x="7269" y="2254"/>
                  </a:moveTo>
                  <a:cubicBezTo>
                    <a:pt x="7269" y="2255"/>
                    <a:pt x="7268" y="2256"/>
                    <a:pt x="7268" y="2257"/>
                  </a:cubicBezTo>
                  <a:cubicBezTo>
                    <a:pt x="7235" y="2618"/>
                    <a:pt x="7201" y="2980"/>
                    <a:pt x="7168" y="3342"/>
                  </a:cubicBezTo>
                  <a:cubicBezTo>
                    <a:pt x="7112" y="3361"/>
                    <a:pt x="7058" y="3379"/>
                    <a:pt x="7006" y="3396"/>
                  </a:cubicBezTo>
                  <a:cubicBezTo>
                    <a:pt x="6801" y="3463"/>
                    <a:pt x="6592" y="3519"/>
                    <a:pt x="6380" y="3566"/>
                  </a:cubicBezTo>
                  <a:cubicBezTo>
                    <a:pt x="6384" y="3207"/>
                    <a:pt x="6387" y="2849"/>
                    <a:pt x="6392" y="2491"/>
                  </a:cubicBezTo>
                  <a:cubicBezTo>
                    <a:pt x="6529" y="2461"/>
                    <a:pt x="6666" y="2429"/>
                    <a:pt x="6803" y="2394"/>
                  </a:cubicBezTo>
                  <a:cubicBezTo>
                    <a:pt x="6925" y="2364"/>
                    <a:pt x="7090" y="2317"/>
                    <a:pt x="7269" y="2254"/>
                  </a:cubicBezTo>
                  <a:close/>
                  <a:moveTo>
                    <a:pt x="6292" y="2512"/>
                  </a:moveTo>
                  <a:lnTo>
                    <a:pt x="6292" y="2512"/>
                  </a:lnTo>
                  <a:cubicBezTo>
                    <a:pt x="6289" y="2871"/>
                    <a:pt x="6284" y="3230"/>
                    <a:pt x="6281" y="3588"/>
                  </a:cubicBezTo>
                  <a:cubicBezTo>
                    <a:pt x="5878" y="3672"/>
                    <a:pt x="5468" y="3723"/>
                    <a:pt x="5060" y="3749"/>
                  </a:cubicBezTo>
                  <a:cubicBezTo>
                    <a:pt x="4988" y="3753"/>
                    <a:pt x="4914" y="3757"/>
                    <a:pt x="4840" y="3760"/>
                  </a:cubicBezTo>
                  <a:cubicBezTo>
                    <a:pt x="4860" y="3424"/>
                    <a:pt x="4880" y="3088"/>
                    <a:pt x="4900" y="2752"/>
                  </a:cubicBezTo>
                  <a:cubicBezTo>
                    <a:pt x="4901" y="2732"/>
                    <a:pt x="4892" y="2719"/>
                    <a:pt x="4880" y="2711"/>
                  </a:cubicBezTo>
                  <a:cubicBezTo>
                    <a:pt x="5350" y="2682"/>
                    <a:pt x="5821" y="2612"/>
                    <a:pt x="6292" y="2512"/>
                  </a:cubicBezTo>
                  <a:close/>
                  <a:moveTo>
                    <a:pt x="2434" y="2449"/>
                  </a:moveTo>
                  <a:cubicBezTo>
                    <a:pt x="2663" y="2519"/>
                    <a:pt x="2892" y="2574"/>
                    <a:pt x="3123" y="2617"/>
                  </a:cubicBezTo>
                  <a:cubicBezTo>
                    <a:pt x="3119" y="2624"/>
                    <a:pt x="3117" y="2632"/>
                    <a:pt x="3117" y="2642"/>
                  </a:cubicBezTo>
                  <a:lnTo>
                    <a:pt x="3117" y="2825"/>
                  </a:lnTo>
                  <a:cubicBezTo>
                    <a:pt x="3117" y="2857"/>
                    <a:pt x="3141" y="2873"/>
                    <a:pt x="3166" y="2873"/>
                  </a:cubicBezTo>
                  <a:cubicBezTo>
                    <a:pt x="3191" y="2873"/>
                    <a:pt x="3215" y="2857"/>
                    <a:pt x="3215" y="2825"/>
                  </a:cubicBezTo>
                  <a:lnTo>
                    <a:pt x="3215" y="2642"/>
                  </a:lnTo>
                  <a:cubicBezTo>
                    <a:pt x="3215" y="2639"/>
                    <a:pt x="3215" y="2637"/>
                    <a:pt x="3215" y="2635"/>
                  </a:cubicBezTo>
                  <a:lnTo>
                    <a:pt x="3215" y="2635"/>
                  </a:lnTo>
                  <a:cubicBezTo>
                    <a:pt x="3597" y="2699"/>
                    <a:pt x="3982" y="2729"/>
                    <a:pt x="4368" y="2729"/>
                  </a:cubicBezTo>
                  <a:cubicBezTo>
                    <a:pt x="4518" y="2729"/>
                    <a:pt x="4668" y="2724"/>
                    <a:pt x="4818" y="2716"/>
                  </a:cubicBezTo>
                  <a:lnTo>
                    <a:pt x="4818" y="2716"/>
                  </a:lnTo>
                  <a:cubicBezTo>
                    <a:pt x="4808" y="2724"/>
                    <a:pt x="4801" y="2735"/>
                    <a:pt x="4800" y="2752"/>
                  </a:cubicBezTo>
                  <a:cubicBezTo>
                    <a:pt x="4781" y="3089"/>
                    <a:pt x="4761" y="3427"/>
                    <a:pt x="4741" y="3764"/>
                  </a:cubicBezTo>
                  <a:cubicBezTo>
                    <a:pt x="4628" y="3767"/>
                    <a:pt x="4514" y="3770"/>
                    <a:pt x="4399" y="3770"/>
                  </a:cubicBezTo>
                  <a:cubicBezTo>
                    <a:pt x="3997" y="3770"/>
                    <a:pt x="3584" y="3744"/>
                    <a:pt x="3180" y="3678"/>
                  </a:cubicBezTo>
                  <a:cubicBezTo>
                    <a:pt x="3202" y="3675"/>
                    <a:pt x="3221" y="3660"/>
                    <a:pt x="3219" y="3632"/>
                  </a:cubicBezTo>
                  <a:cubicBezTo>
                    <a:pt x="3213" y="3528"/>
                    <a:pt x="3207" y="3424"/>
                    <a:pt x="3201" y="3320"/>
                  </a:cubicBezTo>
                  <a:cubicBezTo>
                    <a:pt x="3199" y="3288"/>
                    <a:pt x="3173" y="3272"/>
                    <a:pt x="3149" y="3272"/>
                  </a:cubicBezTo>
                  <a:cubicBezTo>
                    <a:pt x="3124" y="3272"/>
                    <a:pt x="3100" y="3288"/>
                    <a:pt x="3102" y="3320"/>
                  </a:cubicBezTo>
                  <a:cubicBezTo>
                    <a:pt x="3108" y="3424"/>
                    <a:pt x="3113" y="3528"/>
                    <a:pt x="3119" y="3632"/>
                  </a:cubicBezTo>
                  <a:cubicBezTo>
                    <a:pt x="3120" y="3651"/>
                    <a:pt x="3131" y="3664"/>
                    <a:pt x="3145" y="3671"/>
                  </a:cubicBezTo>
                  <a:cubicBezTo>
                    <a:pt x="2908" y="3631"/>
                    <a:pt x="2674" y="3578"/>
                    <a:pt x="2448" y="3506"/>
                  </a:cubicBezTo>
                  <a:cubicBezTo>
                    <a:pt x="2444" y="3154"/>
                    <a:pt x="2438" y="2802"/>
                    <a:pt x="2434" y="2449"/>
                  </a:cubicBezTo>
                  <a:close/>
                  <a:moveTo>
                    <a:pt x="884" y="2346"/>
                  </a:moveTo>
                  <a:lnTo>
                    <a:pt x="884" y="2346"/>
                  </a:lnTo>
                  <a:cubicBezTo>
                    <a:pt x="885" y="2505"/>
                    <a:pt x="883" y="2665"/>
                    <a:pt x="878" y="2825"/>
                  </a:cubicBezTo>
                  <a:cubicBezTo>
                    <a:pt x="875" y="2847"/>
                    <a:pt x="877" y="2869"/>
                    <a:pt x="887" y="2891"/>
                  </a:cubicBezTo>
                  <a:cubicBezTo>
                    <a:pt x="888" y="2896"/>
                    <a:pt x="891" y="2898"/>
                    <a:pt x="893" y="2903"/>
                  </a:cubicBezTo>
                  <a:cubicBezTo>
                    <a:pt x="896" y="2908"/>
                    <a:pt x="900" y="2913"/>
                    <a:pt x="904" y="2917"/>
                  </a:cubicBezTo>
                  <a:cubicBezTo>
                    <a:pt x="910" y="2926"/>
                    <a:pt x="917" y="2934"/>
                    <a:pt x="926" y="2940"/>
                  </a:cubicBezTo>
                  <a:cubicBezTo>
                    <a:pt x="1830" y="3788"/>
                    <a:pt x="3152" y="4035"/>
                    <a:pt x="4391" y="4035"/>
                  </a:cubicBezTo>
                  <a:cubicBezTo>
                    <a:pt x="4502" y="4035"/>
                    <a:pt x="4613" y="4033"/>
                    <a:pt x="4723" y="4029"/>
                  </a:cubicBezTo>
                  <a:lnTo>
                    <a:pt x="4723" y="4029"/>
                  </a:lnTo>
                  <a:cubicBezTo>
                    <a:pt x="4301" y="4094"/>
                    <a:pt x="3875" y="4130"/>
                    <a:pt x="3453" y="4130"/>
                  </a:cubicBezTo>
                  <a:cubicBezTo>
                    <a:pt x="3286" y="4130"/>
                    <a:pt x="3119" y="4125"/>
                    <a:pt x="2953" y="4113"/>
                  </a:cubicBezTo>
                  <a:cubicBezTo>
                    <a:pt x="2344" y="4068"/>
                    <a:pt x="1720" y="3923"/>
                    <a:pt x="1161" y="3669"/>
                  </a:cubicBezTo>
                  <a:cubicBezTo>
                    <a:pt x="948" y="3572"/>
                    <a:pt x="676" y="3441"/>
                    <a:pt x="519" y="3267"/>
                  </a:cubicBezTo>
                  <a:cubicBezTo>
                    <a:pt x="122" y="2825"/>
                    <a:pt x="523" y="2514"/>
                    <a:pt x="884" y="2346"/>
                  </a:cubicBezTo>
                  <a:close/>
                  <a:moveTo>
                    <a:pt x="7265" y="3644"/>
                  </a:moveTo>
                  <a:lnTo>
                    <a:pt x="7265" y="3644"/>
                  </a:lnTo>
                  <a:cubicBezTo>
                    <a:pt x="7262" y="3875"/>
                    <a:pt x="7260" y="4106"/>
                    <a:pt x="7257" y="4337"/>
                  </a:cubicBezTo>
                  <a:cubicBezTo>
                    <a:pt x="7220" y="4411"/>
                    <a:pt x="7172" y="4476"/>
                    <a:pt x="7114" y="4535"/>
                  </a:cubicBezTo>
                  <a:lnTo>
                    <a:pt x="7114" y="3694"/>
                  </a:lnTo>
                  <a:cubicBezTo>
                    <a:pt x="7165" y="3678"/>
                    <a:pt x="7215" y="3661"/>
                    <a:pt x="7265" y="3644"/>
                  </a:cubicBezTo>
                  <a:close/>
                  <a:moveTo>
                    <a:pt x="274" y="3420"/>
                  </a:moveTo>
                  <a:cubicBezTo>
                    <a:pt x="347" y="3493"/>
                    <a:pt x="432" y="3561"/>
                    <a:pt x="522" y="3622"/>
                  </a:cubicBezTo>
                  <a:lnTo>
                    <a:pt x="522" y="4624"/>
                  </a:lnTo>
                  <a:cubicBezTo>
                    <a:pt x="436" y="4562"/>
                    <a:pt x="353" y="4494"/>
                    <a:pt x="274" y="4422"/>
                  </a:cubicBezTo>
                  <a:cubicBezTo>
                    <a:pt x="283" y="4087"/>
                    <a:pt x="278" y="3753"/>
                    <a:pt x="274" y="3420"/>
                  </a:cubicBezTo>
                  <a:close/>
                  <a:moveTo>
                    <a:pt x="7014" y="3723"/>
                  </a:moveTo>
                  <a:lnTo>
                    <a:pt x="7014" y="4625"/>
                  </a:lnTo>
                  <a:cubicBezTo>
                    <a:pt x="6971" y="4661"/>
                    <a:pt x="6924" y="4693"/>
                    <a:pt x="6876" y="4724"/>
                  </a:cubicBezTo>
                  <a:lnTo>
                    <a:pt x="6876" y="3761"/>
                  </a:lnTo>
                  <a:cubicBezTo>
                    <a:pt x="6923" y="3750"/>
                    <a:pt x="6969" y="3736"/>
                    <a:pt x="7014" y="3723"/>
                  </a:cubicBezTo>
                  <a:close/>
                  <a:moveTo>
                    <a:pt x="621" y="3687"/>
                  </a:moveTo>
                  <a:cubicBezTo>
                    <a:pt x="687" y="3727"/>
                    <a:pt x="754" y="3764"/>
                    <a:pt x="820" y="3798"/>
                  </a:cubicBezTo>
                  <a:cubicBezTo>
                    <a:pt x="820" y="3801"/>
                    <a:pt x="819" y="3804"/>
                    <a:pt x="820" y="3807"/>
                  </a:cubicBezTo>
                  <a:cubicBezTo>
                    <a:pt x="837" y="4155"/>
                    <a:pt x="855" y="4502"/>
                    <a:pt x="874" y="4850"/>
                  </a:cubicBezTo>
                  <a:cubicBezTo>
                    <a:pt x="787" y="4803"/>
                    <a:pt x="703" y="4751"/>
                    <a:pt x="621" y="4696"/>
                  </a:cubicBezTo>
                  <a:lnTo>
                    <a:pt x="621" y="3687"/>
                  </a:lnTo>
                  <a:close/>
                  <a:moveTo>
                    <a:pt x="6776" y="3785"/>
                  </a:moveTo>
                  <a:lnTo>
                    <a:pt x="6776" y="4761"/>
                  </a:lnTo>
                  <a:cubicBezTo>
                    <a:pt x="6776" y="4769"/>
                    <a:pt x="6778" y="4775"/>
                    <a:pt x="6780" y="4780"/>
                  </a:cubicBezTo>
                  <a:cubicBezTo>
                    <a:pt x="6658" y="4846"/>
                    <a:pt x="6528" y="4900"/>
                    <a:pt x="6401" y="4948"/>
                  </a:cubicBezTo>
                  <a:cubicBezTo>
                    <a:pt x="6433" y="4598"/>
                    <a:pt x="6465" y="4249"/>
                    <a:pt x="6497" y="3900"/>
                  </a:cubicBezTo>
                  <a:cubicBezTo>
                    <a:pt x="6499" y="3884"/>
                    <a:pt x="6494" y="3872"/>
                    <a:pt x="6485" y="3864"/>
                  </a:cubicBezTo>
                  <a:cubicBezTo>
                    <a:pt x="6491" y="3858"/>
                    <a:pt x="6497" y="3852"/>
                    <a:pt x="6501" y="3845"/>
                  </a:cubicBezTo>
                  <a:cubicBezTo>
                    <a:pt x="6593" y="3827"/>
                    <a:pt x="6685" y="3807"/>
                    <a:pt x="6776" y="3785"/>
                  </a:cubicBezTo>
                  <a:close/>
                  <a:moveTo>
                    <a:pt x="921" y="3848"/>
                  </a:moveTo>
                  <a:cubicBezTo>
                    <a:pt x="1017" y="3895"/>
                    <a:pt x="1110" y="3935"/>
                    <a:pt x="1194" y="3969"/>
                  </a:cubicBezTo>
                  <a:cubicBezTo>
                    <a:pt x="1283" y="4005"/>
                    <a:pt x="1373" y="4038"/>
                    <a:pt x="1464" y="4069"/>
                  </a:cubicBezTo>
                  <a:cubicBezTo>
                    <a:pt x="1468" y="4418"/>
                    <a:pt x="1473" y="4766"/>
                    <a:pt x="1478" y="5114"/>
                  </a:cubicBezTo>
                  <a:cubicBezTo>
                    <a:pt x="1305" y="5054"/>
                    <a:pt x="1137" y="4984"/>
                    <a:pt x="975" y="4902"/>
                  </a:cubicBezTo>
                  <a:cubicBezTo>
                    <a:pt x="957" y="4550"/>
                    <a:pt x="939" y="4199"/>
                    <a:pt x="921" y="3848"/>
                  </a:cubicBezTo>
                  <a:close/>
                  <a:moveTo>
                    <a:pt x="6397" y="3907"/>
                  </a:moveTo>
                  <a:cubicBezTo>
                    <a:pt x="6364" y="4266"/>
                    <a:pt x="6331" y="4625"/>
                    <a:pt x="6298" y="4984"/>
                  </a:cubicBezTo>
                  <a:cubicBezTo>
                    <a:pt x="6242" y="5003"/>
                    <a:pt x="6188" y="5022"/>
                    <a:pt x="6136" y="5038"/>
                  </a:cubicBezTo>
                  <a:cubicBezTo>
                    <a:pt x="5931" y="5106"/>
                    <a:pt x="5722" y="5161"/>
                    <a:pt x="5511" y="5209"/>
                  </a:cubicBezTo>
                  <a:cubicBezTo>
                    <a:pt x="5514" y="4854"/>
                    <a:pt x="5518" y="4500"/>
                    <a:pt x="5521" y="4146"/>
                  </a:cubicBezTo>
                  <a:cubicBezTo>
                    <a:pt x="5818" y="4077"/>
                    <a:pt x="6112" y="3997"/>
                    <a:pt x="6397" y="3907"/>
                  </a:cubicBezTo>
                  <a:close/>
                  <a:moveTo>
                    <a:pt x="5422" y="4168"/>
                  </a:moveTo>
                  <a:cubicBezTo>
                    <a:pt x="5418" y="4522"/>
                    <a:pt x="5415" y="4877"/>
                    <a:pt x="5411" y="5231"/>
                  </a:cubicBezTo>
                  <a:cubicBezTo>
                    <a:pt x="5008" y="5315"/>
                    <a:pt x="4598" y="5365"/>
                    <a:pt x="4190" y="5391"/>
                  </a:cubicBezTo>
                  <a:cubicBezTo>
                    <a:pt x="4117" y="5395"/>
                    <a:pt x="4044" y="5400"/>
                    <a:pt x="3970" y="5402"/>
                  </a:cubicBezTo>
                  <a:cubicBezTo>
                    <a:pt x="3990" y="5066"/>
                    <a:pt x="4010" y="4730"/>
                    <a:pt x="4029" y="4394"/>
                  </a:cubicBezTo>
                  <a:cubicBezTo>
                    <a:pt x="4030" y="4385"/>
                    <a:pt x="4028" y="4378"/>
                    <a:pt x="4026" y="4372"/>
                  </a:cubicBezTo>
                  <a:cubicBezTo>
                    <a:pt x="4495" y="4341"/>
                    <a:pt x="4963" y="4269"/>
                    <a:pt x="5422" y="4168"/>
                  </a:cubicBezTo>
                  <a:close/>
                  <a:moveTo>
                    <a:pt x="1563" y="4102"/>
                  </a:moveTo>
                  <a:lnTo>
                    <a:pt x="1563" y="4102"/>
                  </a:lnTo>
                  <a:cubicBezTo>
                    <a:pt x="1788" y="4176"/>
                    <a:pt x="2017" y="4232"/>
                    <a:pt x="2248" y="4277"/>
                  </a:cubicBezTo>
                  <a:cubicBezTo>
                    <a:pt x="2247" y="4280"/>
                    <a:pt x="2246" y="4281"/>
                    <a:pt x="2246" y="4284"/>
                  </a:cubicBezTo>
                  <a:lnTo>
                    <a:pt x="2246" y="4467"/>
                  </a:lnTo>
                  <a:cubicBezTo>
                    <a:pt x="2246" y="4499"/>
                    <a:pt x="2271" y="4515"/>
                    <a:pt x="2296" y="4515"/>
                  </a:cubicBezTo>
                  <a:cubicBezTo>
                    <a:pt x="2321" y="4515"/>
                    <a:pt x="2346" y="4499"/>
                    <a:pt x="2346" y="4467"/>
                  </a:cubicBezTo>
                  <a:lnTo>
                    <a:pt x="2346" y="4294"/>
                  </a:lnTo>
                  <a:cubicBezTo>
                    <a:pt x="2725" y="4361"/>
                    <a:pt x="3111" y="4391"/>
                    <a:pt x="3499" y="4391"/>
                  </a:cubicBezTo>
                  <a:cubicBezTo>
                    <a:pt x="3644" y="4391"/>
                    <a:pt x="3789" y="4386"/>
                    <a:pt x="3934" y="4378"/>
                  </a:cubicBezTo>
                  <a:lnTo>
                    <a:pt x="3934" y="4378"/>
                  </a:lnTo>
                  <a:cubicBezTo>
                    <a:pt x="3932" y="4383"/>
                    <a:pt x="3930" y="4388"/>
                    <a:pt x="3930" y="4394"/>
                  </a:cubicBezTo>
                  <a:cubicBezTo>
                    <a:pt x="3910" y="4731"/>
                    <a:pt x="3890" y="5069"/>
                    <a:pt x="3870" y="5406"/>
                  </a:cubicBezTo>
                  <a:cubicBezTo>
                    <a:pt x="3755" y="5410"/>
                    <a:pt x="3638" y="5412"/>
                    <a:pt x="3520" y="5412"/>
                  </a:cubicBezTo>
                  <a:cubicBezTo>
                    <a:pt x="3121" y="5412"/>
                    <a:pt x="2712" y="5386"/>
                    <a:pt x="2311" y="5320"/>
                  </a:cubicBezTo>
                  <a:cubicBezTo>
                    <a:pt x="2332" y="5317"/>
                    <a:pt x="2350" y="5302"/>
                    <a:pt x="2348" y="5274"/>
                  </a:cubicBezTo>
                  <a:cubicBezTo>
                    <a:pt x="2342" y="5170"/>
                    <a:pt x="2336" y="5066"/>
                    <a:pt x="2331" y="4962"/>
                  </a:cubicBezTo>
                  <a:cubicBezTo>
                    <a:pt x="2329" y="4931"/>
                    <a:pt x="2303" y="4915"/>
                    <a:pt x="2278" y="4915"/>
                  </a:cubicBezTo>
                  <a:cubicBezTo>
                    <a:pt x="2253" y="4915"/>
                    <a:pt x="2230" y="4931"/>
                    <a:pt x="2231" y="4962"/>
                  </a:cubicBezTo>
                  <a:cubicBezTo>
                    <a:pt x="2237" y="5066"/>
                    <a:pt x="2244" y="5170"/>
                    <a:pt x="2249" y="5274"/>
                  </a:cubicBezTo>
                  <a:cubicBezTo>
                    <a:pt x="2251" y="5294"/>
                    <a:pt x="2261" y="5306"/>
                    <a:pt x="2274" y="5314"/>
                  </a:cubicBezTo>
                  <a:cubicBezTo>
                    <a:pt x="2038" y="5274"/>
                    <a:pt x="1804" y="5221"/>
                    <a:pt x="1578" y="5149"/>
                  </a:cubicBezTo>
                  <a:cubicBezTo>
                    <a:pt x="1573" y="4800"/>
                    <a:pt x="1569" y="4452"/>
                    <a:pt x="1563" y="4102"/>
                  </a:cubicBezTo>
                  <a:close/>
                  <a:moveTo>
                    <a:pt x="7424" y="4577"/>
                  </a:moveTo>
                  <a:cubicBezTo>
                    <a:pt x="8362" y="5464"/>
                    <a:pt x="5069" y="6008"/>
                    <a:pt x="4584" y="6057"/>
                  </a:cubicBezTo>
                  <a:cubicBezTo>
                    <a:pt x="4312" y="6085"/>
                    <a:pt x="4037" y="6101"/>
                    <a:pt x="3762" y="6101"/>
                  </a:cubicBezTo>
                  <a:cubicBezTo>
                    <a:pt x="3343" y="6101"/>
                    <a:pt x="2926" y="6064"/>
                    <a:pt x="2518" y="5971"/>
                  </a:cubicBezTo>
                  <a:cubicBezTo>
                    <a:pt x="2038" y="5863"/>
                    <a:pt x="996" y="5597"/>
                    <a:pt x="707" y="5058"/>
                  </a:cubicBezTo>
                  <a:lnTo>
                    <a:pt x="707" y="5058"/>
                  </a:lnTo>
                  <a:cubicBezTo>
                    <a:pt x="1538" y="5527"/>
                    <a:pt x="2557" y="5678"/>
                    <a:pt x="3525" y="5678"/>
                  </a:cubicBezTo>
                  <a:cubicBezTo>
                    <a:pt x="3798" y="5678"/>
                    <a:pt x="4067" y="5666"/>
                    <a:pt x="4326" y="5646"/>
                  </a:cubicBezTo>
                  <a:cubicBezTo>
                    <a:pt x="5193" y="5579"/>
                    <a:pt x="6870" y="5433"/>
                    <a:pt x="7424" y="4577"/>
                  </a:cubicBezTo>
                  <a:close/>
                  <a:moveTo>
                    <a:pt x="7606" y="5441"/>
                  </a:moveTo>
                  <a:lnTo>
                    <a:pt x="7606" y="5441"/>
                  </a:lnTo>
                  <a:cubicBezTo>
                    <a:pt x="7608" y="5740"/>
                    <a:pt x="7606" y="6041"/>
                    <a:pt x="7599" y="6342"/>
                  </a:cubicBezTo>
                  <a:cubicBezTo>
                    <a:pt x="7556" y="6346"/>
                    <a:pt x="7513" y="6350"/>
                    <a:pt x="7470" y="6354"/>
                  </a:cubicBezTo>
                  <a:lnTo>
                    <a:pt x="7470" y="5560"/>
                  </a:lnTo>
                  <a:cubicBezTo>
                    <a:pt x="7518" y="5522"/>
                    <a:pt x="7564" y="5483"/>
                    <a:pt x="7606" y="5441"/>
                  </a:cubicBezTo>
                  <a:close/>
                  <a:moveTo>
                    <a:pt x="7371" y="5632"/>
                  </a:moveTo>
                  <a:lnTo>
                    <a:pt x="7371" y="6365"/>
                  </a:lnTo>
                  <a:cubicBezTo>
                    <a:pt x="7324" y="6371"/>
                    <a:pt x="7278" y="6376"/>
                    <a:pt x="7232" y="6382"/>
                  </a:cubicBezTo>
                  <a:lnTo>
                    <a:pt x="7232" y="5716"/>
                  </a:lnTo>
                  <a:cubicBezTo>
                    <a:pt x="7280" y="5690"/>
                    <a:pt x="7327" y="5662"/>
                    <a:pt x="7371" y="5632"/>
                  </a:cubicBezTo>
                  <a:close/>
                  <a:moveTo>
                    <a:pt x="7133" y="5767"/>
                  </a:moveTo>
                  <a:lnTo>
                    <a:pt x="7133" y="6395"/>
                  </a:lnTo>
                  <a:cubicBezTo>
                    <a:pt x="7021" y="6412"/>
                    <a:pt x="6910" y="6430"/>
                    <a:pt x="6800" y="6451"/>
                  </a:cubicBezTo>
                  <a:cubicBezTo>
                    <a:pt x="6818" y="6262"/>
                    <a:pt x="6835" y="6074"/>
                    <a:pt x="6853" y="5884"/>
                  </a:cubicBezTo>
                  <a:cubicBezTo>
                    <a:pt x="6950" y="5849"/>
                    <a:pt x="7043" y="5810"/>
                    <a:pt x="7133" y="5767"/>
                  </a:cubicBezTo>
                  <a:close/>
                  <a:moveTo>
                    <a:pt x="630" y="5386"/>
                  </a:moveTo>
                  <a:lnTo>
                    <a:pt x="630" y="5386"/>
                  </a:lnTo>
                  <a:cubicBezTo>
                    <a:pt x="703" y="5464"/>
                    <a:pt x="787" y="5533"/>
                    <a:pt x="879" y="5598"/>
                  </a:cubicBezTo>
                  <a:lnTo>
                    <a:pt x="879" y="6596"/>
                  </a:lnTo>
                  <a:cubicBezTo>
                    <a:pt x="792" y="6533"/>
                    <a:pt x="709" y="6467"/>
                    <a:pt x="630" y="6395"/>
                  </a:cubicBezTo>
                  <a:cubicBezTo>
                    <a:pt x="640" y="6058"/>
                    <a:pt x="634" y="5722"/>
                    <a:pt x="630" y="5386"/>
                  </a:cubicBezTo>
                  <a:close/>
                  <a:moveTo>
                    <a:pt x="6750" y="5921"/>
                  </a:moveTo>
                  <a:lnTo>
                    <a:pt x="6750" y="5921"/>
                  </a:lnTo>
                  <a:cubicBezTo>
                    <a:pt x="6733" y="6104"/>
                    <a:pt x="6717" y="6288"/>
                    <a:pt x="6699" y="6471"/>
                  </a:cubicBezTo>
                  <a:cubicBezTo>
                    <a:pt x="6415" y="6531"/>
                    <a:pt x="6138" y="6607"/>
                    <a:pt x="5871" y="6707"/>
                  </a:cubicBezTo>
                  <a:cubicBezTo>
                    <a:pt x="5873" y="6514"/>
                    <a:pt x="5876" y="6321"/>
                    <a:pt x="5878" y="6128"/>
                  </a:cubicBezTo>
                  <a:cubicBezTo>
                    <a:pt x="6163" y="6078"/>
                    <a:pt x="6466" y="6015"/>
                    <a:pt x="6750" y="5921"/>
                  </a:cubicBezTo>
                  <a:close/>
                  <a:moveTo>
                    <a:pt x="978" y="5664"/>
                  </a:moveTo>
                  <a:cubicBezTo>
                    <a:pt x="1042" y="5705"/>
                    <a:pt x="1109" y="5742"/>
                    <a:pt x="1176" y="5777"/>
                  </a:cubicBezTo>
                  <a:cubicBezTo>
                    <a:pt x="1176" y="5778"/>
                    <a:pt x="1176" y="5779"/>
                    <a:pt x="1176" y="5781"/>
                  </a:cubicBezTo>
                  <a:cubicBezTo>
                    <a:pt x="1193" y="6127"/>
                    <a:pt x="1212" y="6473"/>
                    <a:pt x="1230" y="6820"/>
                  </a:cubicBezTo>
                  <a:cubicBezTo>
                    <a:pt x="1143" y="6772"/>
                    <a:pt x="1060" y="6720"/>
                    <a:pt x="978" y="6665"/>
                  </a:cubicBezTo>
                  <a:lnTo>
                    <a:pt x="978" y="5664"/>
                  </a:lnTo>
                  <a:close/>
                  <a:moveTo>
                    <a:pt x="1277" y="5827"/>
                  </a:moveTo>
                  <a:lnTo>
                    <a:pt x="1277" y="5827"/>
                  </a:lnTo>
                  <a:cubicBezTo>
                    <a:pt x="1461" y="5913"/>
                    <a:pt x="1649" y="5984"/>
                    <a:pt x="1820" y="6042"/>
                  </a:cubicBezTo>
                  <a:cubicBezTo>
                    <a:pt x="1825" y="6391"/>
                    <a:pt x="1830" y="6741"/>
                    <a:pt x="1835" y="7090"/>
                  </a:cubicBezTo>
                  <a:cubicBezTo>
                    <a:pt x="1662" y="7030"/>
                    <a:pt x="1494" y="6960"/>
                    <a:pt x="1332" y="6877"/>
                  </a:cubicBezTo>
                  <a:cubicBezTo>
                    <a:pt x="1314" y="6527"/>
                    <a:pt x="1295" y="6177"/>
                    <a:pt x="1277" y="5827"/>
                  </a:cubicBezTo>
                  <a:close/>
                  <a:moveTo>
                    <a:pt x="5778" y="6145"/>
                  </a:moveTo>
                  <a:lnTo>
                    <a:pt x="5778" y="6145"/>
                  </a:lnTo>
                  <a:cubicBezTo>
                    <a:pt x="5776" y="6345"/>
                    <a:pt x="5774" y="6544"/>
                    <a:pt x="5772" y="6744"/>
                  </a:cubicBezTo>
                  <a:cubicBezTo>
                    <a:pt x="5771" y="6745"/>
                    <a:pt x="5769" y="6745"/>
                    <a:pt x="5768" y="6746"/>
                  </a:cubicBezTo>
                  <a:cubicBezTo>
                    <a:pt x="5491" y="6857"/>
                    <a:pt x="5129" y="7028"/>
                    <a:pt x="5011" y="7322"/>
                  </a:cubicBezTo>
                  <a:cubicBezTo>
                    <a:pt x="4789" y="7346"/>
                    <a:pt x="4560" y="7365"/>
                    <a:pt x="4326" y="7377"/>
                  </a:cubicBezTo>
                  <a:cubicBezTo>
                    <a:pt x="4346" y="7040"/>
                    <a:pt x="4366" y="6704"/>
                    <a:pt x="4385" y="6367"/>
                  </a:cubicBezTo>
                  <a:cubicBezTo>
                    <a:pt x="4386" y="6355"/>
                    <a:pt x="4383" y="6345"/>
                    <a:pt x="4377" y="6338"/>
                  </a:cubicBezTo>
                  <a:cubicBezTo>
                    <a:pt x="4671" y="6316"/>
                    <a:pt x="4964" y="6278"/>
                    <a:pt x="5256" y="6229"/>
                  </a:cubicBezTo>
                  <a:cubicBezTo>
                    <a:pt x="5413" y="6203"/>
                    <a:pt x="5591" y="6177"/>
                    <a:pt x="5778" y="6145"/>
                  </a:cubicBezTo>
                  <a:close/>
                  <a:moveTo>
                    <a:pt x="1920" y="6075"/>
                  </a:moveTo>
                  <a:lnTo>
                    <a:pt x="1920" y="6075"/>
                  </a:lnTo>
                  <a:cubicBezTo>
                    <a:pt x="1942" y="6082"/>
                    <a:pt x="1965" y="6090"/>
                    <a:pt x="1986" y="6097"/>
                  </a:cubicBezTo>
                  <a:cubicBezTo>
                    <a:pt x="2190" y="6162"/>
                    <a:pt x="2396" y="6214"/>
                    <a:pt x="2603" y="6254"/>
                  </a:cubicBezTo>
                  <a:cubicBezTo>
                    <a:pt x="2603" y="6255"/>
                    <a:pt x="2602" y="6256"/>
                    <a:pt x="2602" y="6257"/>
                  </a:cubicBezTo>
                  <a:lnTo>
                    <a:pt x="2602" y="6441"/>
                  </a:lnTo>
                  <a:cubicBezTo>
                    <a:pt x="2602" y="6473"/>
                    <a:pt x="2627" y="6489"/>
                    <a:pt x="2652" y="6489"/>
                  </a:cubicBezTo>
                  <a:cubicBezTo>
                    <a:pt x="2677" y="6489"/>
                    <a:pt x="2702" y="6473"/>
                    <a:pt x="2702" y="6441"/>
                  </a:cubicBezTo>
                  <a:lnTo>
                    <a:pt x="2702" y="6271"/>
                  </a:lnTo>
                  <a:cubicBezTo>
                    <a:pt x="3060" y="6333"/>
                    <a:pt x="3423" y="6361"/>
                    <a:pt x="3788" y="6361"/>
                  </a:cubicBezTo>
                  <a:cubicBezTo>
                    <a:pt x="3956" y="6361"/>
                    <a:pt x="4126" y="6355"/>
                    <a:pt x="4295" y="6344"/>
                  </a:cubicBezTo>
                  <a:lnTo>
                    <a:pt x="4295" y="6344"/>
                  </a:lnTo>
                  <a:cubicBezTo>
                    <a:pt x="4290" y="6351"/>
                    <a:pt x="4287" y="6358"/>
                    <a:pt x="4287" y="6367"/>
                  </a:cubicBezTo>
                  <a:cubicBezTo>
                    <a:pt x="4267" y="6705"/>
                    <a:pt x="4247" y="7043"/>
                    <a:pt x="4226" y="7382"/>
                  </a:cubicBezTo>
                  <a:cubicBezTo>
                    <a:pt x="4102" y="7387"/>
                    <a:pt x="3976" y="7389"/>
                    <a:pt x="3850" y="7389"/>
                  </a:cubicBezTo>
                  <a:cubicBezTo>
                    <a:pt x="3201" y="7389"/>
                    <a:pt x="2540" y="7319"/>
                    <a:pt x="1935" y="7123"/>
                  </a:cubicBezTo>
                  <a:cubicBezTo>
                    <a:pt x="1929" y="6774"/>
                    <a:pt x="1925" y="6424"/>
                    <a:pt x="1920" y="6075"/>
                  </a:cubicBezTo>
                  <a:close/>
                  <a:moveTo>
                    <a:pt x="8768" y="6565"/>
                  </a:moveTo>
                  <a:cubicBezTo>
                    <a:pt x="9432" y="6565"/>
                    <a:pt x="10098" y="6625"/>
                    <a:pt x="10740" y="6758"/>
                  </a:cubicBezTo>
                  <a:cubicBezTo>
                    <a:pt x="11181" y="6848"/>
                    <a:pt x="11845" y="6962"/>
                    <a:pt x="12119" y="7360"/>
                  </a:cubicBezTo>
                  <a:cubicBezTo>
                    <a:pt x="12168" y="7432"/>
                    <a:pt x="12195" y="7501"/>
                    <a:pt x="12203" y="7565"/>
                  </a:cubicBezTo>
                  <a:cubicBezTo>
                    <a:pt x="12204" y="7593"/>
                    <a:pt x="12204" y="7621"/>
                    <a:pt x="12205" y="7650"/>
                  </a:cubicBezTo>
                  <a:cubicBezTo>
                    <a:pt x="12151" y="8107"/>
                    <a:pt x="11160" y="8356"/>
                    <a:pt x="10825" y="8442"/>
                  </a:cubicBezTo>
                  <a:cubicBezTo>
                    <a:pt x="10037" y="8642"/>
                    <a:pt x="9251" y="8767"/>
                    <a:pt x="8469" y="8767"/>
                  </a:cubicBezTo>
                  <a:cubicBezTo>
                    <a:pt x="7717" y="8767"/>
                    <a:pt x="6969" y="8651"/>
                    <a:pt x="6226" y="8374"/>
                  </a:cubicBezTo>
                  <a:cubicBezTo>
                    <a:pt x="5982" y="8270"/>
                    <a:pt x="5644" y="8134"/>
                    <a:pt x="5481" y="7927"/>
                  </a:cubicBezTo>
                  <a:cubicBezTo>
                    <a:pt x="5334" y="7738"/>
                    <a:pt x="5371" y="7311"/>
                    <a:pt x="5546" y="7143"/>
                  </a:cubicBezTo>
                  <a:cubicBezTo>
                    <a:pt x="5610" y="7082"/>
                    <a:pt x="5727" y="7049"/>
                    <a:pt x="5806" y="7016"/>
                  </a:cubicBezTo>
                  <a:cubicBezTo>
                    <a:pt x="6279" y="6813"/>
                    <a:pt x="6807" y="6721"/>
                    <a:pt x="7315" y="6657"/>
                  </a:cubicBezTo>
                  <a:cubicBezTo>
                    <a:pt x="7792" y="6598"/>
                    <a:pt x="8279" y="6565"/>
                    <a:pt x="8768" y="6565"/>
                  </a:cubicBezTo>
                  <a:close/>
                  <a:moveTo>
                    <a:pt x="12212" y="8111"/>
                  </a:moveTo>
                  <a:lnTo>
                    <a:pt x="12212" y="8111"/>
                  </a:lnTo>
                  <a:cubicBezTo>
                    <a:pt x="12214" y="8414"/>
                    <a:pt x="12212" y="8718"/>
                    <a:pt x="12204" y="9023"/>
                  </a:cubicBezTo>
                  <a:cubicBezTo>
                    <a:pt x="12169" y="9086"/>
                    <a:pt x="12127" y="9143"/>
                    <a:pt x="12076" y="9195"/>
                  </a:cubicBezTo>
                  <a:lnTo>
                    <a:pt x="12076" y="8214"/>
                  </a:lnTo>
                  <a:cubicBezTo>
                    <a:pt x="12124" y="8182"/>
                    <a:pt x="12169" y="8147"/>
                    <a:pt x="12212" y="8111"/>
                  </a:cubicBezTo>
                  <a:close/>
                  <a:moveTo>
                    <a:pt x="5236" y="8074"/>
                  </a:moveTo>
                  <a:lnTo>
                    <a:pt x="5236" y="8074"/>
                  </a:lnTo>
                  <a:cubicBezTo>
                    <a:pt x="5310" y="8148"/>
                    <a:pt x="5395" y="8217"/>
                    <a:pt x="5484" y="8278"/>
                  </a:cubicBezTo>
                  <a:lnTo>
                    <a:pt x="5484" y="9284"/>
                  </a:lnTo>
                  <a:cubicBezTo>
                    <a:pt x="5398" y="9222"/>
                    <a:pt x="5315" y="9154"/>
                    <a:pt x="5236" y="9082"/>
                  </a:cubicBezTo>
                  <a:cubicBezTo>
                    <a:pt x="5245" y="8746"/>
                    <a:pt x="5240" y="8410"/>
                    <a:pt x="5236" y="8074"/>
                  </a:cubicBezTo>
                  <a:close/>
                  <a:moveTo>
                    <a:pt x="11977" y="8278"/>
                  </a:moveTo>
                  <a:lnTo>
                    <a:pt x="11977" y="9285"/>
                  </a:lnTo>
                  <a:cubicBezTo>
                    <a:pt x="11933" y="9321"/>
                    <a:pt x="11886" y="9353"/>
                    <a:pt x="11838" y="9384"/>
                  </a:cubicBezTo>
                  <a:lnTo>
                    <a:pt x="11838" y="8357"/>
                  </a:lnTo>
                  <a:cubicBezTo>
                    <a:pt x="11838" y="8356"/>
                    <a:pt x="11838" y="8356"/>
                    <a:pt x="11838" y="8355"/>
                  </a:cubicBezTo>
                  <a:cubicBezTo>
                    <a:pt x="11885" y="8331"/>
                    <a:pt x="11932" y="8305"/>
                    <a:pt x="11977" y="8278"/>
                  </a:cubicBezTo>
                  <a:close/>
                  <a:moveTo>
                    <a:pt x="5583" y="8342"/>
                  </a:moveTo>
                  <a:cubicBezTo>
                    <a:pt x="5650" y="8383"/>
                    <a:pt x="5717" y="8421"/>
                    <a:pt x="5783" y="8455"/>
                  </a:cubicBezTo>
                  <a:cubicBezTo>
                    <a:pt x="5782" y="8459"/>
                    <a:pt x="5781" y="8463"/>
                    <a:pt x="5782" y="8467"/>
                  </a:cubicBezTo>
                  <a:cubicBezTo>
                    <a:pt x="5799" y="8815"/>
                    <a:pt x="5817" y="9162"/>
                    <a:pt x="5836" y="9510"/>
                  </a:cubicBezTo>
                  <a:cubicBezTo>
                    <a:pt x="5749" y="9463"/>
                    <a:pt x="5665" y="9411"/>
                    <a:pt x="5583" y="9356"/>
                  </a:cubicBezTo>
                  <a:lnTo>
                    <a:pt x="5583" y="8342"/>
                  </a:lnTo>
                  <a:close/>
                  <a:moveTo>
                    <a:pt x="11738" y="8403"/>
                  </a:moveTo>
                  <a:lnTo>
                    <a:pt x="11738" y="9421"/>
                  </a:lnTo>
                  <a:cubicBezTo>
                    <a:pt x="11738" y="9428"/>
                    <a:pt x="11740" y="9435"/>
                    <a:pt x="11742" y="9440"/>
                  </a:cubicBezTo>
                  <a:cubicBezTo>
                    <a:pt x="11620" y="9506"/>
                    <a:pt x="11490" y="9560"/>
                    <a:pt x="11363" y="9607"/>
                  </a:cubicBezTo>
                  <a:cubicBezTo>
                    <a:pt x="11395" y="9258"/>
                    <a:pt x="11427" y="8909"/>
                    <a:pt x="11460" y="8560"/>
                  </a:cubicBezTo>
                  <a:cubicBezTo>
                    <a:pt x="11461" y="8544"/>
                    <a:pt x="11456" y="8533"/>
                    <a:pt x="11448" y="8525"/>
                  </a:cubicBezTo>
                  <a:cubicBezTo>
                    <a:pt x="11544" y="8489"/>
                    <a:pt x="11643" y="8449"/>
                    <a:pt x="11738" y="8403"/>
                  </a:cubicBezTo>
                  <a:close/>
                  <a:moveTo>
                    <a:pt x="5883" y="8506"/>
                  </a:moveTo>
                  <a:lnTo>
                    <a:pt x="5883" y="8506"/>
                  </a:lnTo>
                  <a:cubicBezTo>
                    <a:pt x="5968" y="8547"/>
                    <a:pt x="6051" y="8584"/>
                    <a:pt x="6124" y="8616"/>
                  </a:cubicBezTo>
                  <a:cubicBezTo>
                    <a:pt x="6128" y="8617"/>
                    <a:pt x="6133" y="8618"/>
                    <a:pt x="6137" y="8619"/>
                  </a:cubicBezTo>
                  <a:cubicBezTo>
                    <a:pt x="6143" y="8623"/>
                    <a:pt x="6149" y="8626"/>
                    <a:pt x="6156" y="8629"/>
                  </a:cubicBezTo>
                  <a:cubicBezTo>
                    <a:pt x="6246" y="8662"/>
                    <a:pt x="6336" y="8693"/>
                    <a:pt x="6426" y="8722"/>
                  </a:cubicBezTo>
                  <a:cubicBezTo>
                    <a:pt x="6430" y="9072"/>
                    <a:pt x="6436" y="9423"/>
                    <a:pt x="6440" y="9774"/>
                  </a:cubicBezTo>
                  <a:cubicBezTo>
                    <a:pt x="6267" y="9714"/>
                    <a:pt x="6099" y="9644"/>
                    <a:pt x="5938" y="9561"/>
                  </a:cubicBezTo>
                  <a:cubicBezTo>
                    <a:pt x="5919" y="9209"/>
                    <a:pt x="5901" y="8857"/>
                    <a:pt x="5883" y="8506"/>
                  </a:cubicBezTo>
                  <a:close/>
                  <a:moveTo>
                    <a:pt x="11361" y="8557"/>
                  </a:moveTo>
                  <a:cubicBezTo>
                    <a:pt x="11361" y="8558"/>
                    <a:pt x="11360" y="8558"/>
                    <a:pt x="11360" y="8560"/>
                  </a:cubicBezTo>
                  <a:cubicBezTo>
                    <a:pt x="11327" y="8921"/>
                    <a:pt x="11294" y="9283"/>
                    <a:pt x="11260" y="9644"/>
                  </a:cubicBezTo>
                  <a:cubicBezTo>
                    <a:pt x="11204" y="9663"/>
                    <a:pt x="11150" y="9682"/>
                    <a:pt x="11098" y="9698"/>
                  </a:cubicBezTo>
                  <a:cubicBezTo>
                    <a:pt x="10893" y="9765"/>
                    <a:pt x="10684" y="9821"/>
                    <a:pt x="10473" y="9869"/>
                  </a:cubicBezTo>
                  <a:cubicBezTo>
                    <a:pt x="10476" y="9511"/>
                    <a:pt x="10480" y="9152"/>
                    <a:pt x="10483" y="8794"/>
                  </a:cubicBezTo>
                  <a:cubicBezTo>
                    <a:pt x="10620" y="8763"/>
                    <a:pt x="10758" y="8732"/>
                    <a:pt x="10895" y="8697"/>
                  </a:cubicBezTo>
                  <a:cubicBezTo>
                    <a:pt x="11017" y="8666"/>
                    <a:pt x="11183" y="8620"/>
                    <a:pt x="11361" y="8557"/>
                  </a:cubicBezTo>
                  <a:close/>
                  <a:moveTo>
                    <a:pt x="10384" y="8815"/>
                  </a:moveTo>
                  <a:cubicBezTo>
                    <a:pt x="10380" y="9174"/>
                    <a:pt x="10377" y="9532"/>
                    <a:pt x="10373" y="9890"/>
                  </a:cubicBezTo>
                  <a:cubicBezTo>
                    <a:pt x="9970" y="9974"/>
                    <a:pt x="9560" y="10025"/>
                    <a:pt x="9152" y="10051"/>
                  </a:cubicBezTo>
                  <a:cubicBezTo>
                    <a:pt x="9079" y="10055"/>
                    <a:pt x="9006" y="10059"/>
                    <a:pt x="8932" y="10062"/>
                  </a:cubicBezTo>
                  <a:cubicBezTo>
                    <a:pt x="8952" y="9726"/>
                    <a:pt x="8972" y="9390"/>
                    <a:pt x="8991" y="9054"/>
                  </a:cubicBezTo>
                  <a:cubicBezTo>
                    <a:pt x="8993" y="9035"/>
                    <a:pt x="8984" y="9022"/>
                    <a:pt x="8972" y="9014"/>
                  </a:cubicBezTo>
                  <a:cubicBezTo>
                    <a:pt x="9442" y="8984"/>
                    <a:pt x="9912" y="8914"/>
                    <a:pt x="10384" y="8815"/>
                  </a:cubicBezTo>
                  <a:close/>
                  <a:moveTo>
                    <a:pt x="6525" y="8753"/>
                  </a:moveTo>
                  <a:cubicBezTo>
                    <a:pt x="6754" y="8822"/>
                    <a:pt x="6985" y="8878"/>
                    <a:pt x="7215" y="8919"/>
                  </a:cubicBezTo>
                  <a:cubicBezTo>
                    <a:pt x="7211" y="8926"/>
                    <a:pt x="7208" y="8934"/>
                    <a:pt x="7208" y="8944"/>
                  </a:cubicBezTo>
                  <a:lnTo>
                    <a:pt x="7208" y="9127"/>
                  </a:lnTo>
                  <a:cubicBezTo>
                    <a:pt x="7208" y="9159"/>
                    <a:pt x="7233" y="9175"/>
                    <a:pt x="7258" y="9175"/>
                  </a:cubicBezTo>
                  <a:cubicBezTo>
                    <a:pt x="7283" y="9175"/>
                    <a:pt x="7308" y="9159"/>
                    <a:pt x="7308" y="9127"/>
                  </a:cubicBezTo>
                  <a:lnTo>
                    <a:pt x="7308" y="8944"/>
                  </a:lnTo>
                  <a:cubicBezTo>
                    <a:pt x="7308" y="8941"/>
                    <a:pt x="7306" y="8940"/>
                    <a:pt x="7306" y="8937"/>
                  </a:cubicBezTo>
                  <a:lnTo>
                    <a:pt x="7306" y="8937"/>
                  </a:lnTo>
                  <a:cubicBezTo>
                    <a:pt x="7689" y="9002"/>
                    <a:pt x="8074" y="9031"/>
                    <a:pt x="8459" y="9031"/>
                  </a:cubicBezTo>
                  <a:cubicBezTo>
                    <a:pt x="8609" y="9031"/>
                    <a:pt x="8760" y="9027"/>
                    <a:pt x="8910" y="9018"/>
                  </a:cubicBezTo>
                  <a:lnTo>
                    <a:pt x="8910" y="9018"/>
                  </a:lnTo>
                  <a:cubicBezTo>
                    <a:pt x="8900" y="9026"/>
                    <a:pt x="8893" y="9038"/>
                    <a:pt x="8892" y="9054"/>
                  </a:cubicBezTo>
                  <a:cubicBezTo>
                    <a:pt x="8872" y="9391"/>
                    <a:pt x="8852" y="9729"/>
                    <a:pt x="8832" y="10066"/>
                  </a:cubicBezTo>
                  <a:cubicBezTo>
                    <a:pt x="8718" y="10070"/>
                    <a:pt x="8602" y="10072"/>
                    <a:pt x="8486" y="10072"/>
                  </a:cubicBezTo>
                  <a:cubicBezTo>
                    <a:pt x="8086" y="10072"/>
                    <a:pt x="7675" y="10047"/>
                    <a:pt x="7273" y="9980"/>
                  </a:cubicBezTo>
                  <a:cubicBezTo>
                    <a:pt x="7294" y="9977"/>
                    <a:pt x="7312" y="9962"/>
                    <a:pt x="7310" y="9934"/>
                  </a:cubicBezTo>
                  <a:cubicBezTo>
                    <a:pt x="7304" y="9830"/>
                    <a:pt x="7298" y="9726"/>
                    <a:pt x="7293" y="9622"/>
                  </a:cubicBezTo>
                  <a:cubicBezTo>
                    <a:pt x="7291" y="9590"/>
                    <a:pt x="7265" y="9574"/>
                    <a:pt x="7240" y="9574"/>
                  </a:cubicBezTo>
                  <a:cubicBezTo>
                    <a:pt x="7215" y="9574"/>
                    <a:pt x="7192" y="9590"/>
                    <a:pt x="7193" y="9622"/>
                  </a:cubicBezTo>
                  <a:cubicBezTo>
                    <a:pt x="7199" y="9726"/>
                    <a:pt x="7206" y="9830"/>
                    <a:pt x="7211" y="9934"/>
                  </a:cubicBezTo>
                  <a:cubicBezTo>
                    <a:pt x="7213" y="9953"/>
                    <a:pt x="7223" y="9966"/>
                    <a:pt x="7236" y="9974"/>
                  </a:cubicBezTo>
                  <a:cubicBezTo>
                    <a:pt x="7000" y="9934"/>
                    <a:pt x="6766" y="9880"/>
                    <a:pt x="6540" y="9808"/>
                  </a:cubicBezTo>
                  <a:cubicBezTo>
                    <a:pt x="6535" y="9456"/>
                    <a:pt x="6531" y="9105"/>
                    <a:pt x="6525" y="8753"/>
                  </a:cubicBezTo>
                  <a:close/>
                  <a:moveTo>
                    <a:pt x="4456" y="0"/>
                  </a:moveTo>
                  <a:cubicBezTo>
                    <a:pt x="3513" y="0"/>
                    <a:pt x="2530" y="101"/>
                    <a:pt x="1676" y="443"/>
                  </a:cubicBezTo>
                  <a:cubicBezTo>
                    <a:pt x="1375" y="564"/>
                    <a:pt x="975" y="756"/>
                    <a:pt x="895" y="1098"/>
                  </a:cubicBezTo>
                  <a:cubicBezTo>
                    <a:pt x="884" y="1116"/>
                    <a:pt x="876" y="1138"/>
                    <a:pt x="875" y="1164"/>
                  </a:cubicBezTo>
                  <a:cubicBezTo>
                    <a:pt x="874" y="1463"/>
                    <a:pt x="879" y="1761"/>
                    <a:pt x="882" y="2058"/>
                  </a:cubicBezTo>
                  <a:cubicBezTo>
                    <a:pt x="546" y="2187"/>
                    <a:pt x="104" y="2384"/>
                    <a:pt x="23" y="2745"/>
                  </a:cubicBezTo>
                  <a:cubicBezTo>
                    <a:pt x="13" y="2762"/>
                    <a:pt x="6" y="2782"/>
                    <a:pt x="6" y="2807"/>
                  </a:cubicBezTo>
                  <a:cubicBezTo>
                    <a:pt x="1" y="3361"/>
                    <a:pt x="26" y="3914"/>
                    <a:pt x="8" y="4468"/>
                  </a:cubicBezTo>
                  <a:cubicBezTo>
                    <a:pt x="4" y="4489"/>
                    <a:pt x="7" y="4512"/>
                    <a:pt x="17" y="4534"/>
                  </a:cubicBezTo>
                  <a:cubicBezTo>
                    <a:pt x="18" y="4538"/>
                    <a:pt x="21" y="4542"/>
                    <a:pt x="23" y="4545"/>
                  </a:cubicBezTo>
                  <a:cubicBezTo>
                    <a:pt x="26" y="4550"/>
                    <a:pt x="30" y="4555"/>
                    <a:pt x="34" y="4561"/>
                  </a:cubicBezTo>
                  <a:cubicBezTo>
                    <a:pt x="41" y="4569"/>
                    <a:pt x="47" y="4576"/>
                    <a:pt x="56" y="4583"/>
                  </a:cubicBezTo>
                  <a:cubicBezTo>
                    <a:pt x="152" y="4673"/>
                    <a:pt x="255" y="4755"/>
                    <a:pt x="362" y="4833"/>
                  </a:cubicBezTo>
                  <a:cubicBezTo>
                    <a:pt x="359" y="5369"/>
                    <a:pt x="381" y="5903"/>
                    <a:pt x="365" y="6439"/>
                  </a:cubicBezTo>
                  <a:cubicBezTo>
                    <a:pt x="360" y="6462"/>
                    <a:pt x="362" y="6485"/>
                    <a:pt x="373" y="6509"/>
                  </a:cubicBezTo>
                  <a:cubicBezTo>
                    <a:pt x="374" y="6511"/>
                    <a:pt x="377" y="6514"/>
                    <a:pt x="378" y="6517"/>
                  </a:cubicBezTo>
                  <a:cubicBezTo>
                    <a:pt x="382" y="6524"/>
                    <a:pt x="386" y="6529"/>
                    <a:pt x="391" y="6535"/>
                  </a:cubicBezTo>
                  <a:cubicBezTo>
                    <a:pt x="398" y="6544"/>
                    <a:pt x="404" y="6551"/>
                    <a:pt x="413" y="6557"/>
                  </a:cubicBezTo>
                  <a:cubicBezTo>
                    <a:pt x="1322" y="7396"/>
                    <a:pt x="2611" y="7652"/>
                    <a:pt x="3857" y="7652"/>
                  </a:cubicBezTo>
                  <a:cubicBezTo>
                    <a:pt x="4235" y="7652"/>
                    <a:pt x="4609" y="7628"/>
                    <a:pt x="4968" y="7591"/>
                  </a:cubicBezTo>
                  <a:lnTo>
                    <a:pt x="4968" y="7591"/>
                  </a:lnTo>
                  <a:cubicBezTo>
                    <a:pt x="4967" y="8103"/>
                    <a:pt x="4986" y="8615"/>
                    <a:pt x="4970" y="9127"/>
                  </a:cubicBezTo>
                  <a:cubicBezTo>
                    <a:pt x="4966" y="9149"/>
                    <a:pt x="4969" y="9172"/>
                    <a:pt x="4979" y="9194"/>
                  </a:cubicBezTo>
                  <a:cubicBezTo>
                    <a:pt x="4980" y="9198"/>
                    <a:pt x="4983" y="9201"/>
                    <a:pt x="4985" y="9205"/>
                  </a:cubicBezTo>
                  <a:cubicBezTo>
                    <a:pt x="4988" y="9210"/>
                    <a:pt x="4992" y="9215"/>
                    <a:pt x="4996" y="9221"/>
                  </a:cubicBezTo>
                  <a:cubicBezTo>
                    <a:pt x="5003" y="9229"/>
                    <a:pt x="5009" y="9236"/>
                    <a:pt x="5018" y="9242"/>
                  </a:cubicBezTo>
                  <a:cubicBezTo>
                    <a:pt x="5923" y="10090"/>
                    <a:pt x="7246" y="10338"/>
                    <a:pt x="8486" y="10338"/>
                  </a:cubicBezTo>
                  <a:cubicBezTo>
                    <a:pt x="8759" y="10338"/>
                    <a:pt x="9028" y="10326"/>
                    <a:pt x="9288" y="10306"/>
                  </a:cubicBezTo>
                  <a:cubicBezTo>
                    <a:pt x="10192" y="10235"/>
                    <a:pt x="11976" y="10081"/>
                    <a:pt x="12451" y="9125"/>
                  </a:cubicBezTo>
                  <a:cubicBezTo>
                    <a:pt x="12451" y="9123"/>
                    <a:pt x="12452" y="9120"/>
                    <a:pt x="12453" y="9118"/>
                  </a:cubicBezTo>
                  <a:cubicBezTo>
                    <a:pt x="12455" y="9114"/>
                    <a:pt x="12456" y="9112"/>
                    <a:pt x="12457" y="9108"/>
                  </a:cubicBezTo>
                  <a:cubicBezTo>
                    <a:pt x="12460" y="9098"/>
                    <a:pt x="12463" y="9087"/>
                    <a:pt x="12464" y="9077"/>
                  </a:cubicBezTo>
                  <a:cubicBezTo>
                    <a:pt x="12465" y="9070"/>
                    <a:pt x="12468" y="9066"/>
                    <a:pt x="12468" y="9059"/>
                  </a:cubicBezTo>
                  <a:cubicBezTo>
                    <a:pt x="12480" y="8616"/>
                    <a:pt x="12481" y="8179"/>
                    <a:pt x="12471" y="7738"/>
                  </a:cubicBezTo>
                  <a:cubicBezTo>
                    <a:pt x="12513" y="7582"/>
                    <a:pt x="12482" y="7407"/>
                    <a:pt x="12344" y="7212"/>
                  </a:cubicBezTo>
                  <a:cubicBezTo>
                    <a:pt x="11777" y="6414"/>
                    <a:pt x="10225" y="6370"/>
                    <a:pt x="9354" y="6324"/>
                  </a:cubicBezTo>
                  <a:cubicBezTo>
                    <a:pt x="9094" y="6311"/>
                    <a:pt x="8828" y="6303"/>
                    <a:pt x="8558" y="6303"/>
                  </a:cubicBezTo>
                  <a:cubicBezTo>
                    <a:pt x="8328" y="6303"/>
                    <a:pt x="8096" y="6309"/>
                    <a:pt x="7863" y="6323"/>
                  </a:cubicBezTo>
                  <a:cubicBezTo>
                    <a:pt x="7875" y="5865"/>
                    <a:pt x="7876" y="5414"/>
                    <a:pt x="7864" y="4956"/>
                  </a:cubicBezTo>
                  <a:cubicBezTo>
                    <a:pt x="7879" y="4715"/>
                    <a:pt x="7732" y="4493"/>
                    <a:pt x="7522" y="4316"/>
                  </a:cubicBezTo>
                  <a:cubicBezTo>
                    <a:pt x="7525" y="4056"/>
                    <a:pt x="7528" y="3797"/>
                    <a:pt x="7531" y="3537"/>
                  </a:cubicBezTo>
                  <a:cubicBezTo>
                    <a:pt x="7898" y="3370"/>
                    <a:pt x="8201" y="3141"/>
                    <a:pt x="8358" y="2823"/>
                  </a:cubicBezTo>
                  <a:cubicBezTo>
                    <a:pt x="8360" y="2821"/>
                    <a:pt x="8361" y="2818"/>
                    <a:pt x="8362" y="2814"/>
                  </a:cubicBezTo>
                  <a:cubicBezTo>
                    <a:pt x="8363" y="2812"/>
                    <a:pt x="8363" y="2808"/>
                    <a:pt x="8365" y="2806"/>
                  </a:cubicBezTo>
                  <a:cubicBezTo>
                    <a:pt x="8369" y="2795"/>
                    <a:pt x="8371" y="2785"/>
                    <a:pt x="8372" y="2774"/>
                  </a:cubicBezTo>
                  <a:cubicBezTo>
                    <a:pt x="8373" y="2768"/>
                    <a:pt x="8376" y="2764"/>
                    <a:pt x="8376" y="2757"/>
                  </a:cubicBezTo>
                  <a:cubicBezTo>
                    <a:pt x="8389" y="2314"/>
                    <a:pt x="8390" y="1877"/>
                    <a:pt x="8379" y="1436"/>
                  </a:cubicBezTo>
                  <a:cubicBezTo>
                    <a:pt x="8420" y="1279"/>
                    <a:pt x="8390" y="1105"/>
                    <a:pt x="8252" y="909"/>
                  </a:cubicBezTo>
                  <a:cubicBezTo>
                    <a:pt x="7686" y="112"/>
                    <a:pt x="6133" y="68"/>
                    <a:pt x="5261" y="22"/>
                  </a:cubicBezTo>
                  <a:cubicBezTo>
                    <a:pt x="4999" y="9"/>
                    <a:pt x="4729" y="0"/>
                    <a:pt x="4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5"/>
            <p:cNvSpPr/>
            <p:nvPr/>
          </p:nvSpPr>
          <p:spPr>
            <a:xfrm>
              <a:off x="3873700" y="128950"/>
              <a:ext cx="112825" cy="31350"/>
            </a:xfrm>
            <a:custGeom>
              <a:avLst/>
              <a:gdLst/>
              <a:ahLst/>
              <a:cxnLst/>
              <a:rect l="l" t="t" r="r" b="b"/>
              <a:pathLst>
                <a:path w="4513" h="1254" extrusionOk="0">
                  <a:moveTo>
                    <a:pt x="1058" y="303"/>
                  </a:moveTo>
                  <a:cubicBezTo>
                    <a:pt x="1385" y="342"/>
                    <a:pt x="1711" y="385"/>
                    <a:pt x="2036" y="430"/>
                  </a:cubicBezTo>
                  <a:cubicBezTo>
                    <a:pt x="1884" y="478"/>
                    <a:pt x="1731" y="527"/>
                    <a:pt x="1577" y="571"/>
                  </a:cubicBezTo>
                  <a:cubicBezTo>
                    <a:pt x="1306" y="525"/>
                    <a:pt x="1034" y="479"/>
                    <a:pt x="762" y="433"/>
                  </a:cubicBezTo>
                  <a:cubicBezTo>
                    <a:pt x="861" y="383"/>
                    <a:pt x="958" y="341"/>
                    <a:pt x="1008" y="322"/>
                  </a:cubicBezTo>
                  <a:cubicBezTo>
                    <a:pt x="1024" y="315"/>
                    <a:pt x="1042" y="309"/>
                    <a:pt x="1058" y="303"/>
                  </a:cubicBezTo>
                  <a:close/>
                  <a:moveTo>
                    <a:pt x="3228" y="259"/>
                  </a:moveTo>
                  <a:cubicBezTo>
                    <a:pt x="3368" y="259"/>
                    <a:pt x="3502" y="277"/>
                    <a:pt x="3625" y="323"/>
                  </a:cubicBezTo>
                  <a:cubicBezTo>
                    <a:pt x="3910" y="428"/>
                    <a:pt x="3977" y="537"/>
                    <a:pt x="3924" y="640"/>
                  </a:cubicBezTo>
                  <a:cubicBezTo>
                    <a:pt x="3430" y="552"/>
                    <a:pt x="2935" y="470"/>
                    <a:pt x="2439" y="397"/>
                  </a:cubicBezTo>
                  <a:cubicBezTo>
                    <a:pt x="2699" y="321"/>
                    <a:pt x="2974" y="259"/>
                    <a:pt x="3228" y="259"/>
                  </a:cubicBezTo>
                  <a:close/>
                  <a:moveTo>
                    <a:pt x="635" y="502"/>
                  </a:moveTo>
                  <a:lnTo>
                    <a:pt x="635" y="502"/>
                  </a:lnTo>
                  <a:cubicBezTo>
                    <a:pt x="880" y="544"/>
                    <a:pt x="1126" y="585"/>
                    <a:pt x="1371" y="626"/>
                  </a:cubicBezTo>
                  <a:cubicBezTo>
                    <a:pt x="1154" y="681"/>
                    <a:pt x="933" y="718"/>
                    <a:pt x="703" y="723"/>
                  </a:cubicBezTo>
                  <a:cubicBezTo>
                    <a:pt x="694" y="723"/>
                    <a:pt x="685" y="723"/>
                    <a:pt x="676" y="723"/>
                  </a:cubicBezTo>
                  <a:cubicBezTo>
                    <a:pt x="340" y="723"/>
                    <a:pt x="450" y="610"/>
                    <a:pt x="635" y="502"/>
                  </a:cubicBezTo>
                  <a:close/>
                  <a:moveTo>
                    <a:pt x="2237" y="459"/>
                  </a:moveTo>
                  <a:cubicBezTo>
                    <a:pt x="2779" y="537"/>
                    <a:pt x="3320" y="625"/>
                    <a:pt x="3859" y="720"/>
                  </a:cubicBezTo>
                  <a:cubicBezTo>
                    <a:pt x="3788" y="785"/>
                    <a:pt x="3674" y="847"/>
                    <a:pt x="3546" y="904"/>
                  </a:cubicBezTo>
                  <a:cubicBezTo>
                    <a:pt x="2957" y="805"/>
                    <a:pt x="2370" y="705"/>
                    <a:pt x="1781" y="606"/>
                  </a:cubicBezTo>
                  <a:cubicBezTo>
                    <a:pt x="1793" y="602"/>
                    <a:pt x="1804" y="599"/>
                    <a:pt x="1815" y="595"/>
                  </a:cubicBezTo>
                  <a:cubicBezTo>
                    <a:pt x="1943" y="556"/>
                    <a:pt x="2086" y="507"/>
                    <a:pt x="2237" y="459"/>
                  </a:cubicBezTo>
                  <a:close/>
                  <a:moveTo>
                    <a:pt x="1641" y="1"/>
                  </a:moveTo>
                  <a:cubicBezTo>
                    <a:pt x="1636" y="1"/>
                    <a:pt x="1631" y="1"/>
                    <a:pt x="1626" y="3"/>
                  </a:cubicBezTo>
                  <a:cubicBezTo>
                    <a:pt x="1569" y="21"/>
                    <a:pt x="1315" y="103"/>
                    <a:pt x="1045" y="211"/>
                  </a:cubicBezTo>
                  <a:cubicBezTo>
                    <a:pt x="913" y="195"/>
                    <a:pt x="781" y="178"/>
                    <a:pt x="649" y="162"/>
                  </a:cubicBezTo>
                  <a:cubicBezTo>
                    <a:pt x="647" y="162"/>
                    <a:pt x="645" y="162"/>
                    <a:pt x="643" y="162"/>
                  </a:cubicBezTo>
                  <a:cubicBezTo>
                    <a:pt x="591" y="162"/>
                    <a:pt x="594" y="246"/>
                    <a:pt x="649" y="252"/>
                  </a:cubicBezTo>
                  <a:cubicBezTo>
                    <a:pt x="725" y="261"/>
                    <a:pt x="801" y="271"/>
                    <a:pt x="877" y="280"/>
                  </a:cubicBezTo>
                  <a:cubicBezTo>
                    <a:pt x="783" y="321"/>
                    <a:pt x="692" y="364"/>
                    <a:pt x="611" y="407"/>
                  </a:cubicBezTo>
                  <a:cubicBezTo>
                    <a:pt x="433" y="377"/>
                    <a:pt x="256" y="347"/>
                    <a:pt x="78" y="317"/>
                  </a:cubicBezTo>
                  <a:cubicBezTo>
                    <a:pt x="75" y="316"/>
                    <a:pt x="72" y="316"/>
                    <a:pt x="69" y="316"/>
                  </a:cubicBezTo>
                  <a:cubicBezTo>
                    <a:pt x="19" y="316"/>
                    <a:pt x="1" y="394"/>
                    <a:pt x="54" y="403"/>
                  </a:cubicBezTo>
                  <a:cubicBezTo>
                    <a:pt x="200" y="428"/>
                    <a:pt x="346" y="453"/>
                    <a:pt x="492" y="477"/>
                  </a:cubicBezTo>
                  <a:cubicBezTo>
                    <a:pt x="301" y="601"/>
                    <a:pt x="229" y="723"/>
                    <a:pt x="458" y="804"/>
                  </a:cubicBezTo>
                  <a:cubicBezTo>
                    <a:pt x="533" y="831"/>
                    <a:pt x="621" y="842"/>
                    <a:pt x="716" y="842"/>
                  </a:cubicBezTo>
                  <a:cubicBezTo>
                    <a:pt x="992" y="842"/>
                    <a:pt x="1329" y="747"/>
                    <a:pt x="1594" y="664"/>
                  </a:cubicBezTo>
                  <a:cubicBezTo>
                    <a:pt x="2192" y="765"/>
                    <a:pt x="2791" y="867"/>
                    <a:pt x="3389" y="969"/>
                  </a:cubicBezTo>
                  <a:cubicBezTo>
                    <a:pt x="3151" y="1059"/>
                    <a:pt x="2899" y="1129"/>
                    <a:pt x="2772" y="1165"/>
                  </a:cubicBezTo>
                  <a:cubicBezTo>
                    <a:pt x="2720" y="1180"/>
                    <a:pt x="2736" y="1254"/>
                    <a:pt x="2782" y="1254"/>
                  </a:cubicBezTo>
                  <a:cubicBezTo>
                    <a:pt x="2786" y="1254"/>
                    <a:pt x="2790" y="1253"/>
                    <a:pt x="2795" y="1252"/>
                  </a:cubicBezTo>
                  <a:cubicBezTo>
                    <a:pt x="2912" y="1218"/>
                    <a:pt x="3282" y="1133"/>
                    <a:pt x="3610" y="1006"/>
                  </a:cubicBezTo>
                  <a:cubicBezTo>
                    <a:pt x="3766" y="1032"/>
                    <a:pt x="3921" y="1059"/>
                    <a:pt x="4078" y="1085"/>
                  </a:cubicBezTo>
                  <a:cubicBezTo>
                    <a:pt x="4081" y="1085"/>
                    <a:pt x="4084" y="1086"/>
                    <a:pt x="4086" y="1086"/>
                  </a:cubicBezTo>
                  <a:cubicBezTo>
                    <a:pt x="4137" y="1086"/>
                    <a:pt x="4156" y="1008"/>
                    <a:pt x="4102" y="998"/>
                  </a:cubicBezTo>
                  <a:cubicBezTo>
                    <a:pt x="3989" y="979"/>
                    <a:pt x="3876" y="960"/>
                    <a:pt x="3763" y="942"/>
                  </a:cubicBezTo>
                  <a:cubicBezTo>
                    <a:pt x="3884" y="886"/>
                    <a:pt x="3990" y="825"/>
                    <a:pt x="4065" y="757"/>
                  </a:cubicBezTo>
                  <a:cubicBezTo>
                    <a:pt x="4189" y="779"/>
                    <a:pt x="4313" y="800"/>
                    <a:pt x="4436" y="824"/>
                  </a:cubicBezTo>
                  <a:cubicBezTo>
                    <a:pt x="4439" y="824"/>
                    <a:pt x="4442" y="825"/>
                    <a:pt x="4445" y="825"/>
                  </a:cubicBezTo>
                  <a:cubicBezTo>
                    <a:pt x="4494" y="825"/>
                    <a:pt x="4513" y="747"/>
                    <a:pt x="4459" y="737"/>
                  </a:cubicBezTo>
                  <a:cubicBezTo>
                    <a:pt x="4351" y="716"/>
                    <a:pt x="4243" y="698"/>
                    <a:pt x="4135" y="679"/>
                  </a:cubicBezTo>
                  <a:cubicBezTo>
                    <a:pt x="4162" y="637"/>
                    <a:pt x="4178" y="594"/>
                    <a:pt x="4175" y="549"/>
                  </a:cubicBezTo>
                  <a:cubicBezTo>
                    <a:pt x="4163" y="263"/>
                    <a:pt x="3733" y="197"/>
                    <a:pt x="3349" y="197"/>
                  </a:cubicBezTo>
                  <a:cubicBezTo>
                    <a:pt x="3116" y="197"/>
                    <a:pt x="2901" y="221"/>
                    <a:pt x="2806" y="236"/>
                  </a:cubicBezTo>
                  <a:cubicBezTo>
                    <a:pt x="2613" y="266"/>
                    <a:pt x="2426" y="314"/>
                    <a:pt x="2240" y="369"/>
                  </a:cubicBezTo>
                  <a:cubicBezTo>
                    <a:pt x="1906" y="321"/>
                    <a:pt x="1572" y="276"/>
                    <a:pt x="1237" y="234"/>
                  </a:cubicBezTo>
                  <a:cubicBezTo>
                    <a:pt x="1374" y="184"/>
                    <a:pt x="1512" y="135"/>
                    <a:pt x="1650" y="90"/>
                  </a:cubicBezTo>
                  <a:cubicBezTo>
                    <a:pt x="1699" y="74"/>
                    <a:pt x="1685" y="1"/>
                    <a:pt x="1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5"/>
            <p:cNvSpPr/>
            <p:nvPr/>
          </p:nvSpPr>
          <p:spPr>
            <a:xfrm>
              <a:off x="3991525" y="130900"/>
              <a:ext cx="21175" cy="20875"/>
            </a:xfrm>
            <a:custGeom>
              <a:avLst/>
              <a:gdLst/>
              <a:ahLst/>
              <a:cxnLst/>
              <a:rect l="l" t="t" r="r" b="b"/>
              <a:pathLst>
                <a:path w="847" h="835" extrusionOk="0">
                  <a:moveTo>
                    <a:pt x="69" y="0"/>
                  </a:moveTo>
                  <a:cubicBezTo>
                    <a:pt x="19" y="0"/>
                    <a:pt x="0" y="78"/>
                    <a:pt x="54" y="87"/>
                  </a:cubicBezTo>
                  <a:cubicBezTo>
                    <a:pt x="225" y="116"/>
                    <a:pt x="404" y="145"/>
                    <a:pt x="548" y="250"/>
                  </a:cubicBezTo>
                  <a:cubicBezTo>
                    <a:pt x="712" y="368"/>
                    <a:pt x="802" y="598"/>
                    <a:pt x="635" y="758"/>
                  </a:cubicBezTo>
                  <a:cubicBezTo>
                    <a:pt x="603" y="789"/>
                    <a:pt x="633" y="834"/>
                    <a:pt x="668" y="834"/>
                  </a:cubicBezTo>
                  <a:cubicBezTo>
                    <a:pt x="678" y="834"/>
                    <a:pt x="689" y="831"/>
                    <a:pt x="698" y="822"/>
                  </a:cubicBezTo>
                  <a:cubicBezTo>
                    <a:pt x="846" y="680"/>
                    <a:pt x="846" y="459"/>
                    <a:pt x="728" y="300"/>
                  </a:cubicBezTo>
                  <a:cubicBezTo>
                    <a:pt x="576" y="94"/>
                    <a:pt x="315" y="41"/>
                    <a:pt x="78" y="1"/>
                  </a:cubicBezTo>
                  <a:cubicBezTo>
                    <a:pt x="75" y="0"/>
                    <a:pt x="72" y="0"/>
                    <a:pt x="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5"/>
            <p:cNvSpPr/>
            <p:nvPr/>
          </p:nvSpPr>
          <p:spPr>
            <a:xfrm>
              <a:off x="3850175" y="138750"/>
              <a:ext cx="25875" cy="18100"/>
            </a:xfrm>
            <a:custGeom>
              <a:avLst/>
              <a:gdLst/>
              <a:ahLst/>
              <a:cxnLst/>
              <a:rect l="l" t="t" r="r" b="b"/>
              <a:pathLst>
                <a:path w="1035" h="724" extrusionOk="0">
                  <a:moveTo>
                    <a:pt x="306" y="1"/>
                  </a:moveTo>
                  <a:cubicBezTo>
                    <a:pt x="296" y="1"/>
                    <a:pt x="286" y="5"/>
                    <a:pt x="277" y="16"/>
                  </a:cubicBezTo>
                  <a:cubicBezTo>
                    <a:pt x="1" y="363"/>
                    <a:pt x="714" y="675"/>
                    <a:pt x="958" y="723"/>
                  </a:cubicBezTo>
                  <a:cubicBezTo>
                    <a:pt x="961" y="723"/>
                    <a:pt x="964" y="723"/>
                    <a:pt x="967" y="723"/>
                  </a:cubicBezTo>
                  <a:cubicBezTo>
                    <a:pt x="1016" y="723"/>
                    <a:pt x="1035" y="646"/>
                    <a:pt x="981" y="635"/>
                  </a:cubicBezTo>
                  <a:cubicBezTo>
                    <a:pt x="845" y="609"/>
                    <a:pt x="717" y="563"/>
                    <a:pt x="598" y="490"/>
                  </a:cubicBezTo>
                  <a:cubicBezTo>
                    <a:pt x="492" y="425"/>
                    <a:pt x="215" y="238"/>
                    <a:pt x="340" y="80"/>
                  </a:cubicBezTo>
                  <a:cubicBezTo>
                    <a:pt x="368" y="46"/>
                    <a:pt x="338" y="1"/>
                    <a:pt x="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a:extLst>
              <a:ext uri="{FF2B5EF4-FFF2-40B4-BE49-F238E27FC236}">
                <a16:creationId xmlns:a16="http://schemas.microsoft.com/office/drawing/2014/main" id="{BEAD600F-CC97-FB4F-AF47-2ED12FDAF53B}"/>
              </a:ext>
            </a:extLst>
          </p:cNvPr>
          <p:cNvGrpSpPr/>
          <p:nvPr/>
        </p:nvGrpSpPr>
        <p:grpSpPr>
          <a:xfrm>
            <a:off x="394061" y="1659353"/>
            <a:ext cx="8282122" cy="2150931"/>
            <a:chOff x="434317" y="1659353"/>
            <a:chExt cx="8282122" cy="2150931"/>
          </a:xfrm>
        </p:grpSpPr>
        <p:graphicFrame>
          <p:nvGraphicFramePr>
            <p:cNvPr id="15" name="Table 317">
              <a:extLst>
                <a:ext uri="{FF2B5EF4-FFF2-40B4-BE49-F238E27FC236}">
                  <a16:creationId xmlns:a16="http://schemas.microsoft.com/office/drawing/2014/main" id="{71DC7895-D2FF-104D-8AA8-BC1219CA05C5}"/>
                </a:ext>
              </a:extLst>
            </p:cNvPr>
            <p:cNvGraphicFramePr/>
            <p:nvPr>
              <p:extLst>
                <p:ext uri="{D42A27DB-BD31-4B8C-83A1-F6EECF244321}">
                  <p14:modId xmlns:p14="http://schemas.microsoft.com/office/powerpoint/2010/main" val="236234080"/>
                </p:ext>
              </p:extLst>
            </p:nvPr>
          </p:nvGraphicFramePr>
          <p:xfrm>
            <a:off x="4805416" y="2021828"/>
            <a:ext cx="3911023" cy="1788456"/>
          </p:xfrm>
          <a:graphic>
            <a:graphicData uri="http://schemas.openxmlformats.org/drawingml/2006/table">
              <a:tbl>
                <a:tblPr>
                  <a:tableStyleId>{2D5ABB26-0587-4C30-8999-92F81FD0307C}</a:tableStyleId>
                </a:tblPr>
                <a:tblGrid>
                  <a:gridCol w="1123279">
                    <a:extLst>
                      <a:ext uri="{9D8B030D-6E8A-4147-A177-3AD203B41FA5}">
                        <a16:colId xmlns:a16="http://schemas.microsoft.com/office/drawing/2014/main" val="20000"/>
                      </a:ext>
                    </a:extLst>
                  </a:gridCol>
                  <a:gridCol w="828498">
                    <a:extLst>
                      <a:ext uri="{9D8B030D-6E8A-4147-A177-3AD203B41FA5}">
                        <a16:colId xmlns:a16="http://schemas.microsoft.com/office/drawing/2014/main" val="3604955821"/>
                      </a:ext>
                    </a:extLst>
                  </a:gridCol>
                  <a:gridCol w="1075065">
                    <a:extLst>
                      <a:ext uri="{9D8B030D-6E8A-4147-A177-3AD203B41FA5}">
                        <a16:colId xmlns:a16="http://schemas.microsoft.com/office/drawing/2014/main" val="2402395823"/>
                      </a:ext>
                    </a:extLst>
                  </a:gridCol>
                  <a:gridCol w="884181">
                    <a:extLst>
                      <a:ext uri="{9D8B030D-6E8A-4147-A177-3AD203B41FA5}">
                        <a16:colId xmlns:a16="http://schemas.microsoft.com/office/drawing/2014/main" val="20001"/>
                      </a:ext>
                    </a:extLst>
                  </a:gridCol>
                </a:tblGrid>
                <a:tr h="464814">
                  <a:tc>
                    <a:txBody>
                      <a:bodyPr/>
                      <a:lstStyle/>
                      <a:p>
                        <a:pPr marR="0" algn="ctr" rtl="0">
                          <a:lnSpc>
                            <a:spcPct val="100000"/>
                          </a:lnSpc>
                          <a:spcBef>
                            <a:spcPts val="0"/>
                          </a:spcBef>
                          <a:spcAft>
                            <a:spcPts val="0"/>
                          </a:spcAft>
                          <a:buClr>
                            <a:srgbClr val="000000"/>
                          </a:buClr>
                          <a:buFont typeface="Arial"/>
                          <a:defRPr sz="1800"/>
                        </a:pPr>
                        <a:r>
                          <a:rPr lang="en-US" sz="1000" b="1" i="0" u="none" strike="noStrike" cap="none" dirty="0">
                            <a:solidFill>
                              <a:srgbClr val="0B245D"/>
                            </a:solidFill>
                            <a:latin typeface="+mn-lt"/>
                            <a:ea typeface="+mn-ea"/>
                            <a:cs typeface="+mn-cs"/>
                            <a:sym typeface="Arial"/>
                          </a:rPr>
                          <a:t>Filing Status</a:t>
                        </a:r>
                        <a:endParaRPr sz="1000" b="1" i="0" u="none" strike="noStrike" cap="none" dirty="0">
                          <a:solidFill>
                            <a:srgbClr val="0B245D"/>
                          </a:solidFill>
                          <a:latin typeface="+mn-lt"/>
                          <a:ea typeface="+mn-ea"/>
                          <a:cs typeface="+mn-cs"/>
                          <a:sym typeface="Arial"/>
                        </a:endParaRPr>
                      </a:p>
                    </a:txBody>
                    <a:tcPr marL="9127" marR="9127" marT="9127" marB="9127" anchor="ctr" horzOverflow="overflow">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333B46">
                          <a:alpha val="15000"/>
                        </a:srgbClr>
                      </a:solidFill>
                    </a:tcPr>
                  </a:tc>
                  <a:tc>
                    <a:txBody>
                      <a:bodyPr/>
                      <a:lstStyle/>
                      <a:p>
                        <a:pPr marR="0" algn="ctr" rtl="0">
                          <a:lnSpc>
                            <a:spcPct val="100000"/>
                          </a:lnSpc>
                          <a:spcBef>
                            <a:spcPts val="0"/>
                          </a:spcBef>
                          <a:spcAft>
                            <a:spcPts val="0"/>
                          </a:spcAft>
                          <a:buClr>
                            <a:srgbClr val="000000"/>
                          </a:buClr>
                          <a:buFont typeface="Arial"/>
                          <a:defRPr sz="1800"/>
                        </a:pPr>
                        <a:r>
                          <a:rPr lang="en-US" sz="1000" b="1" i="0" u="none" strike="noStrike" cap="none" dirty="0">
                            <a:solidFill>
                              <a:srgbClr val="0B245D"/>
                            </a:solidFill>
                            <a:latin typeface="+mn-lt"/>
                            <a:ea typeface="+mn-ea"/>
                            <a:cs typeface="+mn-cs"/>
                            <a:sym typeface="Arial"/>
                          </a:rPr>
                          <a:t>0% Rate</a:t>
                        </a:r>
                      </a:p>
                    </a:txBody>
                    <a:tcPr marL="9127" marR="9127" marT="9127" marB="91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333B46">
                          <a:alpha val="15000"/>
                        </a:srgbClr>
                      </a:solidFill>
                    </a:tcPr>
                  </a:tc>
                  <a:tc>
                    <a:txBody>
                      <a:bodyPr/>
                      <a:lstStyle/>
                      <a:p>
                        <a:pPr marR="0" algn="ctr" rtl="0">
                          <a:lnSpc>
                            <a:spcPct val="100000"/>
                          </a:lnSpc>
                          <a:spcBef>
                            <a:spcPts val="0"/>
                          </a:spcBef>
                          <a:spcAft>
                            <a:spcPts val="0"/>
                          </a:spcAft>
                          <a:buClr>
                            <a:srgbClr val="000000"/>
                          </a:buClr>
                          <a:buFont typeface="Arial"/>
                          <a:defRPr sz="1800"/>
                        </a:pPr>
                        <a:r>
                          <a:rPr lang="en-US" sz="1000" b="1" i="0" u="none" strike="noStrike" cap="none" dirty="0">
                            <a:solidFill>
                              <a:srgbClr val="0B245D"/>
                            </a:solidFill>
                            <a:latin typeface="+mn-lt"/>
                            <a:ea typeface="+mn-ea"/>
                            <a:cs typeface="+mn-cs"/>
                            <a:sym typeface="Arial"/>
                          </a:rPr>
                          <a:t>15% Rate</a:t>
                        </a:r>
                      </a:p>
                    </a:txBody>
                    <a:tcPr marL="9127" marR="9127" marT="9127" marB="91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333B46">
                          <a:alpha val="15000"/>
                        </a:srgbClr>
                      </a:solidFill>
                    </a:tcPr>
                  </a:tc>
                  <a:tc>
                    <a:txBody>
                      <a:bodyPr/>
                      <a:lstStyle/>
                      <a:p>
                        <a:pPr marR="0" algn="ctr" rtl="0">
                          <a:lnSpc>
                            <a:spcPct val="100000"/>
                          </a:lnSpc>
                          <a:spcBef>
                            <a:spcPts val="0"/>
                          </a:spcBef>
                          <a:spcAft>
                            <a:spcPts val="0"/>
                          </a:spcAft>
                          <a:buClr>
                            <a:srgbClr val="000000"/>
                          </a:buClr>
                          <a:buFont typeface="Arial"/>
                          <a:defRPr sz="1800"/>
                        </a:pPr>
                        <a:r>
                          <a:rPr lang="en-US" sz="1000" b="1" i="0" u="none" strike="noStrike" cap="none" dirty="0">
                            <a:solidFill>
                              <a:srgbClr val="0B245D"/>
                            </a:solidFill>
                            <a:latin typeface="+mn-lt"/>
                            <a:ea typeface="+mn-ea"/>
                            <a:cs typeface="+mn-cs"/>
                            <a:sym typeface="Arial"/>
                          </a:rPr>
                          <a:t>20% Rate</a:t>
                        </a:r>
                      </a:p>
                    </a:txBody>
                    <a:tcPr marL="9127" marR="9127" marT="9127" marB="9127" anchor="ctr" horzOverflow="overflow">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333B46">
                          <a:alpha val="15000"/>
                        </a:srgbClr>
                      </a:solidFill>
                    </a:tcPr>
                  </a:tc>
                  <a:extLst>
                    <a:ext uri="{0D108BD9-81ED-4DB2-BD59-A6C34878D82A}">
                      <a16:rowId xmlns:a16="http://schemas.microsoft.com/office/drawing/2014/main" val="10000"/>
                    </a:ext>
                  </a:extLst>
                </a:tr>
                <a:tr h="326541">
                  <a:tc>
                    <a:txBody>
                      <a:bodyPr/>
                      <a:lstStyle/>
                      <a:p>
                        <a:pPr marR="0" algn="l" rtl="0">
                          <a:lnSpc>
                            <a:spcPct val="100000"/>
                          </a:lnSpc>
                          <a:spcBef>
                            <a:spcPts val="0"/>
                          </a:spcBef>
                          <a:spcAft>
                            <a:spcPts val="0"/>
                          </a:spcAft>
                          <a:buClr>
                            <a:srgbClr val="000000"/>
                          </a:buClr>
                          <a:buFont typeface="Arial"/>
                          <a:defRPr sz="1800"/>
                        </a:pPr>
                        <a:r>
                          <a:rPr lang="en-US" sz="800" b="1" i="0" u="none" strike="noStrike" cap="none" dirty="0">
                            <a:solidFill>
                              <a:schemeClr val="bg1">
                                <a:lumMod val="25000"/>
                              </a:schemeClr>
                            </a:solidFill>
                            <a:latin typeface="+mn-lt"/>
                            <a:ea typeface="+mn-ea"/>
                            <a:cs typeface="+mn-cs"/>
                            <a:sym typeface="Arial"/>
                          </a:rPr>
                          <a:t>Single</a:t>
                        </a:r>
                        <a:endParaRPr sz="800" b="1" i="0" u="none" strike="noStrike" cap="none" dirty="0">
                          <a:solidFill>
                            <a:schemeClr val="bg1">
                              <a:lumMod val="25000"/>
                            </a:schemeClr>
                          </a:solidFill>
                          <a:latin typeface="+mn-lt"/>
                          <a:ea typeface="+mn-ea"/>
                          <a:cs typeface="+mn-cs"/>
                          <a:sym typeface="Arial"/>
                        </a:endParaRPr>
                      </a:p>
                    </a:txBody>
                    <a:tcPr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Up to $40,400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$40,401 - $445,850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Over $445,850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6541">
                  <a:tc>
                    <a:txBody>
                      <a:bodyPr/>
                      <a:lstStyle/>
                      <a:p>
                        <a:pPr marR="0" algn="l" rtl="0">
                          <a:lnSpc>
                            <a:spcPct val="100000"/>
                          </a:lnSpc>
                          <a:spcBef>
                            <a:spcPts val="0"/>
                          </a:spcBef>
                          <a:spcAft>
                            <a:spcPts val="0"/>
                          </a:spcAft>
                          <a:buClr>
                            <a:srgbClr val="000000"/>
                          </a:buClr>
                          <a:buFont typeface="Arial"/>
                          <a:defRPr sz="1800"/>
                        </a:pPr>
                        <a:r>
                          <a:rPr lang="en-US" sz="800" b="1" i="0" u="none" strike="noStrike" cap="none" dirty="0">
                            <a:solidFill>
                              <a:schemeClr val="bg1">
                                <a:lumMod val="25000"/>
                              </a:schemeClr>
                            </a:solidFill>
                            <a:latin typeface="+mn-lt"/>
                            <a:ea typeface="+mn-ea"/>
                            <a:cs typeface="+mn-cs"/>
                            <a:sym typeface="Arial"/>
                          </a:rPr>
                          <a:t>Married filing jointly</a:t>
                        </a:r>
                        <a:endParaRPr sz="800" b="1" i="0" u="none" strike="noStrike" cap="none" dirty="0">
                          <a:solidFill>
                            <a:schemeClr val="bg1">
                              <a:lumMod val="25000"/>
                            </a:schemeClr>
                          </a:solidFill>
                          <a:latin typeface="+mn-lt"/>
                          <a:ea typeface="+mn-ea"/>
                          <a:cs typeface="+mn-cs"/>
                          <a:sym typeface="Arial"/>
                        </a:endParaRPr>
                      </a:p>
                    </a:txBody>
                    <a:tcPr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Up to $80,800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$80,001 - $501,600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Over $501,600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65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800"/>
                        </a:pPr>
                        <a:r>
                          <a:rPr lang="en-US" sz="800" b="1" i="0" u="none" strike="noStrike" cap="none" dirty="0">
                            <a:solidFill>
                              <a:schemeClr val="bg1">
                                <a:lumMod val="25000"/>
                              </a:schemeClr>
                            </a:solidFill>
                            <a:latin typeface="+mn-lt"/>
                            <a:ea typeface="+mn-ea"/>
                            <a:cs typeface="+mn-cs"/>
                            <a:sym typeface="Arial"/>
                          </a:rPr>
                          <a:t>Married filing separately</a:t>
                        </a:r>
                      </a:p>
                    </a:txBody>
                    <a:tcPr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Up to $40,400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$40,001 - $250,800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Over $250,800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65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800"/>
                        </a:pPr>
                        <a:r>
                          <a:rPr lang="en-US" sz="800" b="1" i="0" u="none" strike="noStrike" cap="none" dirty="0">
                            <a:solidFill>
                              <a:schemeClr val="bg1">
                                <a:lumMod val="25000"/>
                              </a:schemeClr>
                            </a:solidFill>
                            <a:latin typeface="+mn-lt"/>
                            <a:ea typeface="+mn-ea"/>
                            <a:cs typeface="+mn-cs"/>
                            <a:sym typeface="Arial"/>
                          </a:rPr>
                          <a:t>Head of Household</a:t>
                        </a:r>
                      </a:p>
                    </a:txBody>
                    <a:tcPr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Up to $54,100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$54,100 - $473,750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Over $473,750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88D3C53F-71B0-DE4B-A790-3189F0476ABE}"/>
                </a:ext>
              </a:extLst>
            </p:cNvPr>
            <p:cNvSpPr/>
            <p:nvPr/>
          </p:nvSpPr>
          <p:spPr>
            <a:xfrm>
              <a:off x="2041014" y="1659353"/>
              <a:ext cx="697627" cy="369332"/>
            </a:xfrm>
            <a:prstGeom prst="rect">
              <a:avLst/>
            </a:prstGeom>
            <a:noFill/>
          </p:spPr>
          <p:txBody>
            <a:bodyPr wrap="none">
              <a:spAutoFit/>
            </a:bodyPr>
            <a:lstStyle/>
            <a:p>
              <a:pPr algn="ctr">
                <a:defRPr sz="1800"/>
              </a:pPr>
              <a:r>
                <a:rPr lang="en-US" dirty="0">
                  <a:solidFill>
                    <a:srgbClr val="75A7B7">
                      <a:alpha val="59000"/>
                    </a:srgbClr>
                  </a:solidFill>
                </a:rPr>
                <a:t>2020</a:t>
              </a:r>
            </a:p>
          </p:txBody>
        </p:sp>
        <p:sp>
          <p:nvSpPr>
            <p:cNvPr id="17" name="Rectangle 16">
              <a:extLst>
                <a:ext uri="{FF2B5EF4-FFF2-40B4-BE49-F238E27FC236}">
                  <a16:creationId xmlns:a16="http://schemas.microsoft.com/office/drawing/2014/main" id="{9FED8DB1-B5F2-064C-9633-3EFA75FF5652}"/>
                </a:ext>
              </a:extLst>
            </p:cNvPr>
            <p:cNvSpPr/>
            <p:nvPr/>
          </p:nvSpPr>
          <p:spPr>
            <a:xfrm>
              <a:off x="6431023" y="1659353"/>
              <a:ext cx="697627" cy="369332"/>
            </a:xfrm>
            <a:prstGeom prst="rect">
              <a:avLst/>
            </a:prstGeom>
            <a:noFill/>
          </p:spPr>
          <p:txBody>
            <a:bodyPr wrap="none">
              <a:spAutoFit/>
            </a:bodyPr>
            <a:lstStyle/>
            <a:p>
              <a:pPr algn="ctr">
                <a:defRPr sz="1800"/>
              </a:pPr>
              <a:r>
                <a:rPr lang="en-US" dirty="0">
                  <a:solidFill>
                    <a:srgbClr val="75A7B7">
                      <a:alpha val="59000"/>
                    </a:srgbClr>
                  </a:solidFill>
                </a:rPr>
                <a:t>2021</a:t>
              </a:r>
            </a:p>
          </p:txBody>
        </p:sp>
        <p:graphicFrame>
          <p:nvGraphicFramePr>
            <p:cNvPr id="18" name="Table 317">
              <a:extLst>
                <a:ext uri="{FF2B5EF4-FFF2-40B4-BE49-F238E27FC236}">
                  <a16:creationId xmlns:a16="http://schemas.microsoft.com/office/drawing/2014/main" id="{05A1B398-C3F2-5A4D-840D-E6AAB263CC6E}"/>
                </a:ext>
              </a:extLst>
            </p:cNvPr>
            <p:cNvGraphicFramePr/>
            <p:nvPr>
              <p:extLst>
                <p:ext uri="{D42A27DB-BD31-4B8C-83A1-F6EECF244321}">
                  <p14:modId xmlns:p14="http://schemas.microsoft.com/office/powerpoint/2010/main" val="4122068468"/>
                </p:ext>
              </p:extLst>
            </p:nvPr>
          </p:nvGraphicFramePr>
          <p:xfrm>
            <a:off x="434317" y="2021828"/>
            <a:ext cx="3911023" cy="1788456"/>
          </p:xfrm>
          <a:graphic>
            <a:graphicData uri="http://schemas.openxmlformats.org/drawingml/2006/table">
              <a:tbl>
                <a:tblPr>
                  <a:tableStyleId>{2D5ABB26-0587-4C30-8999-92F81FD0307C}</a:tableStyleId>
                </a:tblPr>
                <a:tblGrid>
                  <a:gridCol w="1123279">
                    <a:extLst>
                      <a:ext uri="{9D8B030D-6E8A-4147-A177-3AD203B41FA5}">
                        <a16:colId xmlns:a16="http://schemas.microsoft.com/office/drawing/2014/main" val="20000"/>
                      </a:ext>
                    </a:extLst>
                  </a:gridCol>
                  <a:gridCol w="828498">
                    <a:extLst>
                      <a:ext uri="{9D8B030D-6E8A-4147-A177-3AD203B41FA5}">
                        <a16:colId xmlns:a16="http://schemas.microsoft.com/office/drawing/2014/main" val="3604955821"/>
                      </a:ext>
                    </a:extLst>
                  </a:gridCol>
                  <a:gridCol w="1075065">
                    <a:extLst>
                      <a:ext uri="{9D8B030D-6E8A-4147-A177-3AD203B41FA5}">
                        <a16:colId xmlns:a16="http://schemas.microsoft.com/office/drawing/2014/main" val="2402395823"/>
                      </a:ext>
                    </a:extLst>
                  </a:gridCol>
                  <a:gridCol w="884181">
                    <a:extLst>
                      <a:ext uri="{9D8B030D-6E8A-4147-A177-3AD203B41FA5}">
                        <a16:colId xmlns:a16="http://schemas.microsoft.com/office/drawing/2014/main" val="20001"/>
                      </a:ext>
                    </a:extLst>
                  </a:gridCol>
                </a:tblGrid>
                <a:tr h="464814">
                  <a:tc>
                    <a:txBody>
                      <a:bodyPr/>
                      <a:lstStyle/>
                      <a:p>
                        <a:pPr marR="0" algn="ctr" rtl="0">
                          <a:lnSpc>
                            <a:spcPct val="100000"/>
                          </a:lnSpc>
                          <a:spcBef>
                            <a:spcPts val="0"/>
                          </a:spcBef>
                          <a:spcAft>
                            <a:spcPts val="0"/>
                          </a:spcAft>
                          <a:buClr>
                            <a:srgbClr val="000000"/>
                          </a:buClr>
                          <a:buFont typeface="Arial"/>
                          <a:defRPr sz="1800"/>
                        </a:pPr>
                        <a:r>
                          <a:rPr lang="en-US" sz="1000" b="1" i="0" u="none" strike="noStrike" cap="none" dirty="0">
                            <a:solidFill>
                              <a:srgbClr val="0B245D"/>
                            </a:solidFill>
                            <a:latin typeface="+mn-lt"/>
                            <a:ea typeface="+mn-ea"/>
                            <a:cs typeface="+mn-cs"/>
                            <a:sym typeface="Arial"/>
                          </a:rPr>
                          <a:t>Filing Status</a:t>
                        </a:r>
                        <a:endParaRPr sz="1000" b="1" i="0" u="none" strike="noStrike" cap="none" dirty="0">
                          <a:solidFill>
                            <a:srgbClr val="0B245D"/>
                          </a:solidFill>
                          <a:latin typeface="+mn-lt"/>
                          <a:ea typeface="+mn-ea"/>
                          <a:cs typeface="+mn-cs"/>
                          <a:sym typeface="Arial"/>
                        </a:endParaRPr>
                      </a:p>
                    </a:txBody>
                    <a:tcPr marL="9127" marR="9127" marT="9127" marB="9127" anchor="ctr" horzOverflow="overflow">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333B46">
                          <a:alpha val="15000"/>
                        </a:srgbClr>
                      </a:solidFill>
                    </a:tcPr>
                  </a:tc>
                  <a:tc>
                    <a:txBody>
                      <a:bodyPr/>
                      <a:lstStyle/>
                      <a:p>
                        <a:pPr marR="0" algn="ctr" rtl="0">
                          <a:lnSpc>
                            <a:spcPct val="100000"/>
                          </a:lnSpc>
                          <a:spcBef>
                            <a:spcPts val="0"/>
                          </a:spcBef>
                          <a:spcAft>
                            <a:spcPts val="0"/>
                          </a:spcAft>
                          <a:buClr>
                            <a:srgbClr val="000000"/>
                          </a:buClr>
                          <a:buFont typeface="Arial"/>
                          <a:defRPr sz="1800"/>
                        </a:pPr>
                        <a:r>
                          <a:rPr lang="en-US" sz="1000" b="1" i="0" u="none" strike="noStrike" cap="none" dirty="0">
                            <a:solidFill>
                              <a:srgbClr val="0B245D"/>
                            </a:solidFill>
                            <a:latin typeface="+mn-lt"/>
                            <a:ea typeface="+mn-ea"/>
                            <a:cs typeface="+mn-cs"/>
                            <a:sym typeface="Arial"/>
                          </a:rPr>
                          <a:t>0% Rate</a:t>
                        </a:r>
                      </a:p>
                    </a:txBody>
                    <a:tcPr marL="9127" marR="9127" marT="9127" marB="91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333B46">
                          <a:alpha val="15000"/>
                        </a:srgbClr>
                      </a:solidFill>
                    </a:tcPr>
                  </a:tc>
                  <a:tc>
                    <a:txBody>
                      <a:bodyPr/>
                      <a:lstStyle/>
                      <a:p>
                        <a:pPr marR="0" algn="ctr" rtl="0">
                          <a:lnSpc>
                            <a:spcPct val="100000"/>
                          </a:lnSpc>
                          <a:spcBef>
                            <a:spcPts val="0"/>
                          </a:spcBef>
                          <a:spcAft>
                            <a:spcPts val="0"/>
                          </a:spcAft>
                          <a:buClr>
                            <a:srgbClr val="000000"/>
                          </a:buClr>
                          <a:buFont typeface="Arial"/>
                          <a:defRPr sz="1800"/>
                        </a:pPr>
                        <a:r>
                          <a:rPr lang="en-US" sz="1000" b="1" i="0" u="none" strike="noStrike" cap="none" dirty="0">
                            <a:solidFill>
                              <a:srgbClr val="0B245D"/>
                            </a:solidFill>
                            <a:latin typeface="+mn-lt"/>
                            <a:ea typeface="+mn-ea"/>
                            <a:cs typeface="+mn-cs"/>
                            <a:sym typeface="Arial"/>
                          </a:rPr>
                          <a:t>15% Rate</a:t>
                        </a:r>
                      </a:p>
                    </a:txBody>
                    <a:tcPr marL="9127" marR="9127" marT="9127" marB="91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333B46">
                          <a:alpha val="15000"/>
                        </a:srgbClr>
                      </a:solidFill>
                    </a:tcPr>
                  </a:tc>
                  <a:tc>
                    <a:txBody>
                      <a:bodyPr/>
                      <a:lstStyle/>
                      <a:p>
                        <a:pPr marR="0" algn="ctr" rtl="0">
                          <a:lnSpc>
                            <a:spcPct val="100000"/>
                          </a:lnSpc>
                          <a:spcBef>
                            <a:spcPts val="0"/>
                          </a:spcBef>
                          <a:spcAft>
                            <a:spcPts val="0"/>
                          </a:spcAft>
                          <a:buClr>
                            <a:srgbClr val="000000"/>
                          </a:buClr>
                          <a:buFont typeface="Arial"/>
                          <a:defRPr sz="1800"/>
                        </a:pPr>
                        <a:r>
                          <a:rPr lang="en-US" sz="1000" b="1" i="0" u="none" strike="noStrike" cap="none" dirty="0">
                            <a:solidFill>
                              <a:srgbClr val="0B245D"/>
                            </a:solidFill>
                            <a:latin typeface="+mn-lt"/>
                            <a:ea typeface="+mn-ea"/>
                            <a:cs typeface="+mn-cs"/>
                            <a:sym typeface="Arial"/>
                          </a:rPr>
                          <a:t>20% Rate</a:t>
                        </a:r>
                      </a:p>
                    </a:txBody>
                    <a:tcPr marL="9127" marR="9127" marT="9127" marB="9127" anchor="ctr" horzOverflow="overflow">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333B46">
                          <a:alpha val="15000"/>
                        </a:srgbClr>
                      </a:solidFill>
                    </a:tcPr>
                  </a:tc>
                  <a:extLst>
                    <a:ext uri="{0D108BD9-81ED-4DB2-BD59-A6C34878D82A}">
                      <a16:rowId xmlns:a16="http://schemas.microsoft.com/office/drawing/2014/main" val="10000"/>
                    </a:ext>
                  </a:extLst>
                </a:tr>
                <a:tr h="326541">
                  <a:tc>
                    <a:txBody>
                      <a:bodyPr/>
                      <a:lstStyle/>
                      <a:p>
                        <a:pPr marR="0" algn="l" rtl="0">
                          <a:lnSpc>
                            <a:spcPct val="100000"/>
                          </a:lnSpc>
                          <a:spcBef>
                            <a:spcPts val="0"/>
                          </a:spcBef>
                          <a:spcAft>
                            <a:spcPts val="0"/>
                          </a:spcAft>
                          <a:buClr>
                            <a:srgbClr val="000000"/>
                          </a:buClr>
                          <a:buFont typeface="Arial"/>
                          <a:defRPr sz="1800"/>
                        </a:pPr>
                        <a:r>
                          <a:rPr lang="en-US" sz="800" b="1" i="0" u="none" strike="noStrike" cap="none" dirty="0">
                            <a:solidFill>
                              <a:schemeClr val="bg1">
                                <a:lumMod val="25000"/>
                              </a:schemeClr>
                            </a:solidFill>
                            <a:latin typeface="+mn-lt"/>
                            <a:ea typeface="+mn-ea"/>
                            <a:cs typeface="+mn-cs"/>
                            <a:sym typeface="Arial"/>
                          </a:rPr>
                          <a:t>Single</a:t>
                        </a:r>
                        <a:endParaRPr sz="800" b="1" i="0" u="none" strike="noStrike" cap="none" dirty="0">
                          <a:solidFill>
                            <a:schemeClr val="bg1">
                              <a:lumMod val="25000"/>
                            </a:schemeClr>
                          </a:solidFill>
                          <a:latin typeface="+mn-lt"/>
                          <a:ea typeface="+mn-ea"/>
                          <a:cs typeface="+mn-cs"/>
                          <a:sym typeface="Arial"/>
                        </a:endParaRPr>
                      </a:p>
                    </a:txBody>
                    <a:tcPr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Up to $40,000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$40,001 - $441,450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Over $441,450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6541">
                  <a:tc>
                    <a:txBody>
                      <a:bodyPr/>
                      <a:lstStyle/>
                      <a:p>
                        <a:pPr marR="0" algn="l" rtl="0">
                          <a:lnSpc>
                            <a:spcPct val="100000"/>
                          </a:lnSpc>
                          <a:spcBef>
                            <a:spcPts val="0"/>
                          </a:spcBef>
                          <a:spcAft>
                            <a:spcPts val="0"/>
                          </a:spcAft>
                          <a:buClr>
                            <a:srgbClr val="000000"/>
                          </a:buClr>
                          <a:buFont typeface="Arial"/>
                          <a:defRPr sz="1800"/>
                        </a:pPr>
                        <a:r>
                          <a:rPr lang="en-US" sz="800" b="1" i="0" u="none" strike="noStrike" cap="none" dirty="0">
                            <a:solidFill>
                              <a:schemeClr val="bg1">
                                <a:lumMod val="25000"/>
                              </a:schemeClr>
                            </a:solidFill>
                            <a:latin typeface="+mn-lt"/>
                            <a:ea typeface="+mn-ea"/>
                            <a:cs typeface="+mn-cs"/>
                            <a:sym typeface="Arial"/>
                          </a:rPr>
                          <a:t>Married filing jointly</a:t>
                        </a:r>
                        <a:endParaRPr sz="800" b="1" i="0" u="none" strike="noStrike" cap="none" dirty="0">
                          <a:solidFill>
                            <a:schemeClr val="bg1">
                              <a:lumMod val="25000"/>
                            </a:schemeClr>
                          </a:solidFill>
                          <a:latin typeface="+mn-lt"/>
                          <a:ea typeface="+mn-ea"/>
                          <a:cs typeface="+mn-cs"/>
                          <a:sym typeface="Arial"/>
                        </a:endParaRPr>
                      </a:p>
                    </a:txBody>
                    <a:tcPr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Up to $80,000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$80,001 - $496,600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Over $496,600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65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800"/>
                        </a:pPr>
                        <a:r>
                          <a:rPr lang="en-US" sz="800" b="1" i="0" u="none" strike="noStrike" cap="none" dirty="0">
                            <a:solidFill>
                              <a:schemeClr val="bg1">
                                <a:lumMod val="25000"/>
                              </a:schemeClr>
                            </a:solidFill>
                            <a:latin typeface="+mn-lt"/>
                            <a:ea typeface="+mn-ea"/>
                            <a:cs typeface="+mn-cs"/>
                            <a:sym typeface="Arial"/>
                          </a:rPr>
                          <a:t>Married filing separately</a:t>
                        </a:r>
                      </a:p>
                    </a:txBody>
                    <a:tcPr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Up to $40,000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$40,001 - $248,300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Over $248,300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65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800"/>
                        </a:pPr>
                        <a:r>
                          <a:rPr lang="en-US" sz="800" b="1" i="0" u="none" strike="noStrike" cap="none" dirty="0">
                            <a:solidFill>
                              <a:schemeClr val="bg1">
                                <a:lumMod val="25000"/>
                              </a:schemeClr>
                            </a:solidFill>
                            <a:latin typeface="+mn-lt"/>
                            <a:ea typeface="+mn-ea"/>
                            <a:cs typeface="+mn-cs"/>
                            <a:sym typeface="Arial"/>
                          </a:rPr>
                          <a:t>Head of Household</a:t>
                        </a:r>
                      </a:p>
                    </a:txBody>
                    <a:tcPr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Up to $53,600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$53,601 - $469,050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sz="1800"/>
                        </a:pPr>
                        <a:r>
                          <a:rPr lang="en-US" sz="800" b="0" i="0" u="none" strike="noStrike" cap="none" dirty="0">
                            <a:solidFill>
                              <a:schemeClr val="bg1">
                                <a:lumMod val="25000"/>
                              </a:schemeClr>
                            </a:solidFill>
                            <a:latin typeface="+mn-lt"/>
                            <a:ea typeface="+mn-ea"/>
                            <a:cs typeface="+mn-cs"/>
                            <a:sym typeface="Arial"/>
                          </a:rPr>
                          <a:t>Over $469,050</a:t>
                        </a:r>
                        <a:endParaRPr sz="800" b="0" i="0" u="none" strike="noStrike" cap="none" dirty="0">
                          <a:solidFill>
                            <a:schemeClr val="bg1">
                              <a:lumMod val="25000"/>
                            </a:schemeClr>
                          </a:solidFill>
                          <a:latin typeface="+mn-lt"/>
                          <a:ea typeface="+mn-ea"/>
                          <a:cs typeface="+mn-cs"/>
                          <a:sym typeface="Arial"/>
                        </a:endParaRPr>
                      </a:p>
                    </a:txBody>
                    <a:tcPr marL="9127" marR="9127" marT="9127" marB="9127"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grpSp>
      <p:sp>
        <p:nvSpPr>
          <p:cNvPr id="19" name="Rectangle 18">
            <a:extLst>
              <a:ext uri="{FF2B5EF4-FFF2-40B4-BE49-F238E27FC236}">
                <a16:creationId xmlns:a16="http://schemas.microsoft.com/office/drawing/2014/main" id="{8130FB73-6A5B-5443-97F6-773544644D2E}"/>
              </a:ext>
            </a:extLst>
          </p:cNvPr>
          <p:cNvSpPr/>
          <p:nvPr/>
        </p:nvSpPr>
        <p:spPr>
          <a:xfrm>
            <a:off x="3222523" y="4829769"/>
            <a:ext cx="5810864" cy="215444"/>
          </a:xfrm>
          <a:prstGeom prst="rect">
            <a:avLst/>
          </a:prstGeom>
        </p:spPr>
        <p:txBody>
          <a:bodyPr wrap="square">
            <a:spAutoFit/>
          </a:bodyPr>
          <a:lstStyle/>
          <a:p>
            <a:pPr algn="r"/>
            <a:r>
              <a:rPr lang="en-US" sz="800" dirty="0">
                <a:solidFill>
                  <a:srgbClr val="5A697D"/>
                </a:solidFill>
              </a:rPr>
              <a:t>Sources: </a:t>
            </a:r>
            <a:r>
              <a:rPr lang="en-US" sz="800" dirty="0">
                <a:solidFill>
                  <a:srgbClr val="5A697D"/>
                </a:solidFill>
                <a:hlinkClick r:id="rId3"/>
              </a:rPr>
              <a:t>https://www.aarp.org/money/taxes/info-2020/income-tax-brackets.html</a:t>
            </a:r>
            <a:endParaRPr lang="en-US" sz="800" dirty="0">
              <a:solidFill>
                <a:srgbClr val="5A697D"/>
              </a:solidFill>
            </a:endParaRPr>
          </a:p>
        </p:txBody>
      </p:sp>
    </p:spTree>
    <p:extLst>
      <p:ext uri="{BB962C8B-B14F-4D97-AF65-F5344CB8AC3E}">
        <p14:creationId xmlns:p14="http://schemas.microsoft.com/office/powerpoint/2010/main" val="135774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45"/>
          <p:cNvSpPr txBox="1">
            <a:spLocks noGrp="1"/>
          </p:cNvSpPr>
          <p:nvPr>
            <p:ph type="title"/>
          </p:nvPr>
        </p:nvSpPr>
        <p:spPr>
          <a:xfrm>
            <a:off x="713225" y="539500"/>
            <a:ext cx="7759200" cy="61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TAX BRACKETS</a:t>
            </a:r>
            <a:endParaRPr dirty="0"/>
          </a:p>
        </p:txBody>
      </p:sp>
      <p:grpSp>
        <p:nvGrpSpPr>
          <p:cNvPr id="671" name="Google Shape;671;p45"/>
          <p:cNvGrpSpPr/>
          <p:nvPr/>
        </p:nvGrpSpPr>
        <p:grpSpPr>
          <a:xfrm>
            <a:off x="8233148" y="206009"/>
            <a:ext cx="648424" cy="535819"/>
            <a:chOff x="3716375" y="-45500"/>
            <a:chExt cx="312825" cy="258475"/>
          </a:xfrm>
        </p:grpSpPr>
        <p:sp>
          <p:nvSpPr>
            <p:cNvPr id="672" name="Google Shape;672;p45"/>
            <p:cNvSpPr/>
            <p:nvPr/>
          </p:nvSpPr>
          <p:spPr>
            <a:xfrm>
              <a:off x="3781000" y="126700"/>
              <a:ext cx="3050" cy="10200"/>
            </a:xfrm>
            <a:custGeom>
              <a:avLst/>
              <a:gdLst/>
              <a:ahLst/>
              <a:cxnLst/>
              <a:rect l="l" t="t" r="r" b="b"/>
              <a:pathLst>
                <a:path w="122" h="408" extrusionOk="0">
                  <a:moveTo>
                    <a:pt x="49" y="0"/>
                  </a:moveTo>
                  <a:cubicBezTo>
                    <a:pt x="25" y="0"/>
                    <a:pt x="1" y="16"/>
                    <a:pt x="3" y="48"/>
                  </a:cubicBezTo>
                  <a:cubicBezTo>
                    <a:pt x="9" y="152"/>
                    <a:pt x="15" y="255"/>
                    <a:pt x="21" y="360"/>
                  </a:cubicBezTo>
                  <a:cubicBezTo>
                    <a:pt x="23" y="392"/>
                    <a:pt x="49" y="408"/>
                    <a:pt x="73" y="408"/>
                  </a:cubicBezTo>
                  <a:cubicBezTo>
                    <a:pt x="98" y="408"/>
                    <a:pt x="122" y="392"/>
                    <a:pt x="120" y="360"/>
                  </a:cubicBezTo>
                  <a:cubicBezTo>
                    <a:pt x="114" y="255"/>
                    <a:pt x="108" y="152"/>
                    <a:pt x="102" y="48"/>
                  </a:cubicBezTo>
                  <a:cubicBezTo>
                    <a:pt x="100" y="16"/>
                    <a:pt x="74"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5"/>
            <p:cNvSpPr/>
            <p:nvPr/>
          </p:nvSpPr>
          <p:spPr>
            <a:xfrm>
              <a:off x="3771400" y="-28600"/>
              <a:ext cx="112850" cy="31350"/>
            </a:xfrm>
            <a:custGeom>
              <a:avLst/>
              <a:gdLst/>
              <a:ahLst/>
              <a:cxnLst/>
              <a:rect l="l" t="t" r="r" b="b"/>
              <a:pathLst>
                <a:path w="4514" h="1254" extrusionOk="0">
                  <a:moveTo>
                    <a:pt x="1058" y="301"/>
                  </a:moveTo>
                  <a:cubicBezTo>
                    <a:pt x="1385" y="342"/>
                    <a:pt x="1711" y="384"/>
                    <a:pt x="2037" y="430"/>
                  </a:cubicBezTo>
                  <a:cubicBezTo>
                    <a:pt x="1884" y="478"/>
                    <a:pt x="1731" y="526"/>
                    <a:pt x="1578" y="570"/>
                  </a:cubicBezTo>
                  <a:cubicBezTo>
                    <a:pt x="1306" y="524"/>
                    <a:pt x="1034" y="479"/>
                    <a:pt x="763" y="432"/>
                  </a:cubicBezTo>
                  <a:cubicBezTo>
                    <a:pt x="862" y="383"/>
                    <a:pt x="959" y="341"/>
                    <a:pt x="1008" y="321"/>
                  </a:cubicBezTo>
                  <a:cubicBezTo>
                    <a:pt x="1025" y="314"/>
                    <a:pt x="1041" y="308"/>
                    <a:pt x="1058" y="301"/>
                  </a:cubicBezTo>
                  <a:close/>
                  <a:moveTo>
                    <a:pt x="3229" y="259"/>
                  </a:moveTo>
                  <a:cubicBezTo>
                    <a:pt x="3369" y="259"/>
                    <a:pt x="3503" y="277"/>
                    <a:pt x="3625" y="322"/>
                  </a:cubicBezTo>
                  <a:cubicBezTo>
                    <a:pt x="3911" y="427"/>
                    <a:pt x="3978" y="536"/>
                    <a:pt x="3925" y="640"/>
                  </a:cubicBezTo>
                  <a:cubicBezTo>
                    <a:pt x="3430" y="552"/>
                    <a:pt x="2935" y="470"/>
                    <a:pt x="2439" y="397"/>
                  </a:cubicBezTo>
                  <a:cubicBezTo>
                    <a:pt x="2700" y="320"/>
                    <a:pt x="2974" y="259"/>
                    <a:pt x="3229" y="259"/>
                  </a:cubicBezTo>
                  <a:close/>
                  <a:moveTo>
                    <a:pt x="635" y="501"/>
                  </a:moveTo>
                  <a:lnTo>
                    <a:pt x="635" y="501"/>
                  </a:lnTo>
                  <a:cubicBezTo>
                    <a:pt x="881" y="543"/>
                    <a:pt x="1126" y="584"/>
                    <a:pt x="1372" y="626"/>
                  </a:cubicBezTo>
                  <a:cubicBezTo>
                    <a:pt x="1153" y="680"/>
                    <a:pt x="932" y="718"/>
                    <a:pt x="704" y="722"/>
                  </a:cubicBezTo>
                  <a:cubicBezTo>
                    <a:pt x="694" y="722"/>
                    <a:pt x="685" y="722"/>
                    <a:pt x="676" y="722"/>
                  </a:cubicBezTo>
                  <a:cubicBezTo>
                    <a:pt x="341" y="722"/>
                    <a:pt x="451" y="609"/>
                    <a:pt x="635" y="501"/>
                  </a:cubicBezTo>
                  <a:close/>
                  <a:moveTo>
                    <a:pt x="2238" y="459"/>
                  </a:moveTo>
                  <a:cubicBezTo>
                    <a:pt x="2780" y="536"/>
                    <a:pt x="3320" y="624"/>
                    <a:pt x="3860" y="720"/>
                  </a:cubicBezTo>
                  <a:cubicBezTo>
                    <a:pt x="3788" y="785"/>
                    <a:pt x="3675" y="847"/>
                    <a:pt x="3546" y="904"/>
                  </a:cubicBezTo>
                  <a:cubicBezTo>
                    <a:pt x="2958" y="804"/>
                    <a:pt x="2370" y="705"/>
                    <a:pt x="1782" y="605"/>
                  </a:cubicBezTo>
                  <a:cubicBezTo>
                    <a:pt x="1793" y="602"/>
                    <a:pt x="1805" y="598"/>
                    <a:pt x="1815" y="595"/>
                  </a:cubicBezTo>
                  <a:cubicBezTo>
                    <a:pt x="1943" y="555"/>
                    <a:pt x="2087" y="507"/>
                    <a:pt x="2238" y="459"/>
                  </a:cubicBezTo>
                  <a:close/>
                  <a:moveTo>
                    <a:pt x="1641" y="0"/>
                  </a:moveTo>
                  <a:cubicBezTo>
                    <a:pt x="1637" y="0"/>
                    <a:pt x="1632" y="1"/>
                    <a:pt x="1626" y="3"/>
                  </a:cubicBezTo>
                  <a:cubicBezTo>
                    <a:pt x="1570" y="21"/>
                    <a:pt x="1315" y="103"/>
                    <a:pt x="1045" y="211"/>
                  </a:cubicBezTo>
                  <a:cubicBezTo>
                    <a:pt x="913" y="194"/>
                    <a:pt x="781" y="177"/>
                    <a:pt x="649" y="162"/>
                  </a:cubicBezTo>
                  <a:cubicBezTo>
                    <a:pt x="648" y="161"/>
                    <a:pt x="646" y="161"/>
                    <a:pt x="644" y="161"/>
                  </a:cubicBezTo>
                  <a:lnTo>
                    <a:pt x="644" y="161"/>
                  </a:lnTo>
                  <a:cubicBezTo>
                    <a:pt x="592" y="161"/>
                    <a:pt x="595" y="246"/>
                    <a:pt x="649" y="252"/>
                  </a:cubicBezTo>
                  <a:cubicBezTo>
                    <a:pt x="725" y="260"/>
                    <a:pt x="801" y="271"/>
                    <a:pt x="877" y="280"/>
                  </a:cubicBezTo>
                  <a:cubicBezTo>
                    <a:pt x="783" y="321"/>
                    <a:pt x="692" y="363"/>
                    <a:pt x="612" y="407"/>
                  </a:cubicBezTo>
                  <a:cubicBezTo>
                    <a:pt x="434" y="376"/>
                    <a:pt x="257" y="347"/>
                    <a:pt x="78" y="316"/>
                  </a:cubicBezTo>
                  <a:cubicBezTo>
                    <a:pt x="75" y="316"/>
                    <a:pt x="73" y="315"/>
                    <a:pt x="70" y="315"/>
                  </a:cubicBezTo>
                  <a:cubicBezTo>
                    <a:pt x="19" y="315"/>
                    <a:pt x="0" y="394"/>
                    <a:pt x="55" y="403"/>
                  </a:cubicBezTo>
                  <a:cubicBezTo>
                    <a:pt x="201" y="428"/>
                    <a:pt x="346" y="452"/>
                    <a:pt x="492" y="477"/>
                  </a:cubicBezTo>
                  <a:cubicBezTo>
                    <a:pt x="301" y="601"/>
                    <a:pt x="229" y="722"/>
                    <a:pt x="457" y="803"/>
                  </a:cubicBezTo>
                  <a:cubicBezTo>
                    <a:pt x="533" y="830"/>
                    <a:pt x="620" y="842"/>
                    <a:pt x="715" y="842"/>
                  </a:cubicBezTo>
                  <a:cubicBezTo>
                    <a:pt x="992" y="842"/>
                    <a:pt x="1329" y="746"/>
                    <a:pt x="1594" y="664"/>
                  </a:cubicBezTo>
                  <a:cubicBezTo>
                    <a:pt x="2192" y="765"/>
                    <a:pt x="2791" y="866"/>
                    <a:pt x="3389" y="968"/>
                  </a:cubicBezTo>
                  <a:cubicBezTo>
                    <a:pt x="3151" y="1058"/>
                    <a:pt x="2899" y="1128"/>
                    <a:pt x="2772" y="1164"/>
                  </a:cubicBezTo>
                  <a:cubicBezTo>
                    <a:pt x="2721" y="1178"/>
                    <a:pt x="2736" y="1253"/>
                    <a:pt x="2783" y="1253"/>
                  </a:cubicBezTo>
                  <a:cubicBezTo>
                    <a:pt x="2787" y="1253"/>
                    <a:pt x="2791" y="1253"/>
                    <a:pt x="2796" y="1251"/>
                  </a:cubicBezTo>
                  <a:cubicBezTo>
                    <a:pt x="2913" y="1217"/>
                    <a:pt x="3282" y="1133"/>
                    <a:pt x="3609" y="1005"/>
                  </a:cubicBezTo>
                  <a:cubicBezTo>
                    <a:pt x="3766" y="1032"/>
                    <a:pt x="3922" y="1058"/>
                    <a:pt x="4078" y="1085"/>
                  </a:cubicBezTo>
                  <a:cubicBezTo>
                    <a:pt x="4081" y="1085"/>
                    <a:pt x="4084" y="1085"/>
                    <a:pt x="4087" y="1085"/>
                  </a:cubicBezTo>
                  <a:cubicBezTo>
                    <a:pt x="4137" y="1085"/>
                    <a:pt x="4156" y="1007"/>
                    <a:pt x="4102" y="998"/>
                  </a:cubicBezTo>
                  <a:cubicBezTo>
                    <a:pt x="3989" y="979"/>
                    <a:pt x="3877" y="960"/>
                    <a:pt x="3764" y="941"/>
                  </a:cubicBezTo>
                  <a:cubicBezTo>
                    <a:pt x="3884" y="886"/>
                    <a:pt x="3991" y="824"/>
                    <a:pt x="4066" y="756"/>
                  </a:cubicBezTo>
                  <a:cubicBezTo>
                    <a:pt x="4189" y="779"/>
                    <a:pt x="4312" y="800"/>
                    <a:pt x="4435" y="823"/>
                  </a:cubicBezTo>
                  <a:cubicBezTo>
                    <a:pt x="4439" y="823"/>
                    <a:pt x="4442" y="824"/>
                    <a:pt x="4445" y="824"/>
                  </a:cubicBezTo>
                  <a:cubicBezTo>
                    <a:pt x="4495" y="824"/>
                    <a:pt x="4513" y="746"/>
                    <a:pt x="4460" y="736"/>
                  </a:cubicBezTo>
                  <a:cubicBezTo>
                    <a:pt x="4352" y="716"/>
                    <a:pt x="4243" y="698"/>
                    <a:pt x="4135" y="678"/>
                  </a:cubicBezTo>
                  <a:cubicBezTo>
                    <a:pt x="4163" y="637"/>
                    <a:pt x="4178" y="593"/>
                    <a:pt x="4176" y="548"/>
                  </a:cubicBezTo>
                  <a:cubicBezTo>
                    <a:pt x="4163" y="263"/>
                    <a:pt x="3733" y="197"/>
                    <a:pt x="3349" y="197"/>
                  </a:cubicBezTo>
                  <a:cubicBezTo>
                    <a:pt x="3117" y="197"/>
                    <a:pt x="2901" y="221"/>
                    <a:pt x="2805" y="236"/>
                  </a:cubicBezTo>
                  <a:cubicBezTo>
                    <a:pt x="2613" y="266"/>
                    <a:pt x="2425" y="314"/>
                    <a:pt x="2239" y="369"/>
                  </a:cubicBezTo>
                  <a:cubicBezTo>
                    <a:pt x="1906" y="321"/>
                    <a:pt x="1572" y="275"/>
                    <a:pt x="1238" y="234"/>
                  </a:cubicBezTo>
                  <a:cubicBezTo>
                    <a:pt x="1374" y="184"/>
                    <a:pt x="1512" y="135"/>
                    <a:pt x="1650" y="89"/>
                  </a:cubicBezTo>
                  <a:cubicBezTo>
                    <a:pt x="1700" y="73"/>
                    <a:pt x="1685" y="0"/>
                    <a:pt x="1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5"/>
            <p:cNvSpPr/>
            <p:nvPr/>
          </p:nvSpPr>
          <p:spPr>
            <a:xfrm>
              <a:off x="3889225" y="-26675"/>
              <a:ext cx="21175" cy="20875"/>
            </a:xfrm>
            <a:custGeom>
              <a:avLst/>
              <a:gdLst/>
              <a:ahLst/>
              <a:cxnLst/>
              <a:rect l="l" t="t" r="r" b="b"/>
              <a:pathLst>
                <a:path w="847" h="835" extrusionOk="0">
                  <a:moveTo>
                    <a:pt x="69" y="0"/>
                  </a:moveTo>
                  <a:cubicBezTo>
                    <a:pt x="19" y="0"/>
                    <a:pt x="0" y="78"/>
                    <a:pt x="54" y="88"/>
                  </a:cubicBezTo>
                  <a:cubicBezTo>
                    <a:pt x="225" y="117"/>
                    <a:pt x="404" y="146"/>
                    <a:pt x="547" y="250"/>
                  </a:cubicBezTo>
                  <a:cubicBezTo>
                    <a:pt x="712" y="368"/>
                    <a:pt x="802" y="599"/>
                    <a:pt x="635" y="759"/>
                  </a:cubicBezTo>
                  <a:cubicBezTo>
                    <a:pt x="602" y="789"/>
                    <a:pt x="633" y="834"/>
                    <a:pt x="668" y="834"/>
                  </a:cubicBezTo>
                  <a:cubicBezTo>
                    <a:pt x="679" y="834"/>
                    <a:pt x="689" y="831"/>
                    <a:pt x="698" y="822"/>
                  </a:cubicBezTo>
                  <a:cubicBezTo>
                    <a:pt x="846" y="681"/>
                    <a:pt x="847" y="460"/>
                    <a:pt x="728" y="299"/>
                  </a:cubicBezTo>
                  <a:cubicBezTo>
                    <a:pt x="575" y="94"/>
                    <a:pt x="315" y="42"/>
                    <a:pt x="78" y="1"/>
                  </a:cubicBezTo>
                  <a:cubicBezTo>
                    <a:pt x="75" y="0"/>
                    <a:pt x="72" y="0"/>
                    <a:pt x="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5"/>
            <p:cNvSpPr/>
            <p:nvPr/>
          </p:nvSpPr>
          <p:spPr>
            <a:xfrm>
              <a:off x="3747900" y="-18800"/>
              <a:ext cx="25875" cy="18075"/>
            </a:xfrm>
            <a:custGeom>
              <a:avLst/>
              <a:gdLst/>
              <a:ahLst/>
              <a:cxnLst/>
              <a:rect l="l" t="t" r="r" b="b"/>
              <a:pathLst>
                <a:path w="1035" h="723" extrusionOk="0">
                  <a:moveTo>
                    <a:pt x="306" y="0"/>
                  </a:moveTo>
                  <a:cubicBezTo>
                    <a:pt x="296" y="0"/>
                    <a:pt x="285" y="5"/>
                    <a:pt x="276" y="16"/>
                  </a:cubicBezTo>
                  <a:cubicBezTo>
                    <a:pt x="0" y="362"/>
                    <a:pt x="713" y="673"/>
                    <a:pt x="956" y="721"/>
                  </a:cubicBezTo>
                  <a:cubicBezTo>
                    <a:pt x="960" y="722"/>
                    <a:pt x="963" y="722"/>
                    <a:pt x="966" y="722"/>
                  </a:cubicBezTo>
                  <a:cubicBezTo>
                    <a:pt x="1016" y="722"/>
                    <a:pt x="1034" y="646"/>
                    <a:pt x="981" y="635"/>
                  </a:cubicBezTo>
                  <a:cubicBezTo>
                    <a:pt x="845" y="608"/>
                    <a:pt x="716" y="562"/>
                    <a:pt x="598" y="490"/>
                  </a:cubicBezTo>
                  <a:cubicBezTo>
                    <a:pt x="491" y="425"/>
                    <a:pt x="214" y="237"/>
                    <a:pt x="340" y="80"/>
                  </a:cubicBezTo>
                  <a:cubicBezTo>
                    <a:pt x="367" y="45"/>
                    <a:pt x="338"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5"/>
            <p:cNvSpPr/>
            <p:nvPr/>
          </p:nvSpPr>
          <p:spPr>
            <a:xfrm>
              <a:off x="3716375" y="-45500"/>
              <a:ext cx="312825" cy="258475"/>
            </a:xfrm>
            <a:custGeom>
              <a:avLst/>
              <a:gdLst/>
              <a:ahLst/>
              <a:cxnLst/>
              <a:rect l="l" t="t" r="r" b="b"/>
              <a:pathLst>
                <a:path w="12513" h="10339" extrusionOk="0">
                  <a:moveTo>
                    <a:pt x="4676" y="263"/>
                  </a:moveTo>
                  <a:cubicBezTo>
                    <a:pt x="5340" y="263"/>
                    <a:pt x="6006" y="323"/>
                    <a:pt x="6649" y="455"/>
                  </a:cubicBezTo>
                  <a:cubicBezTo>
                    <a:pt x="7089" y="546"/>
                    <a:pt x="7753" y="660"/>
                    <a:pt x="8027" y="1058"/>
                  </a:cubicBezTo>
                  <a:cubicBezTo>
                    <a:pt x="8077" y="1129"/>
                    <a:pt x="8103" y="1197"/>
                    <a:pt x="8112" y="1262"/>
                  </a:cubicBezTo>
                  <a:cubicBezTo>
                    <a:pt x="8113" y="1291"/>
                    <a:pt x="8113" y="1319"/>
                    <a:pt x="8113" y="1348"/>
                  </a:cubicBezTo>
                  <a:cubicBezTo>
                    <a:pt x="8060" y="1803"/>
                    <a:pt x="7069" y="2054"/>
                    <a:pt x="6733" y="2140"/>
                  </a:cubicBezTo>
                  <a:cubicBezTo>
                    <a:pt x="5945" y="2339"/>
                    <a:pt x="5160" y="2465"/>
                    <a:pt x="4378" y="2465"/>
                  </a:cubicBezTo>
                  <a:cubicBezTo>
                    <a:pt x="3625" y="2465"/>
                    <a:pt x="2877" y="2348"/>
                    <a:pt x="2134" y="2071"/>
                  </a:cubicBezTo>
                  <a:cubicBezTo>
                    <a:pt x="1891" y="1968"/>
                    <a:pt x="1552" y="1832"/>
                    <a:pt x="1390" y="1624"/>
                  </a:cubicBezTo>
                  <a:cubicBezTo>
                    <a:pt x="1243" y="1436"/>
                    <a:pt x="1279" y="1009"/>
                    <a:pt x="1454" y="840"/>
                  </a:cubicBezTo>
                  <a:cubicBezTo>
                    <a:pt x="1518" y="779"/>
                    <a:pt x="1636" y="747"/>
                    <a:pt x="1714" y="714"/>
                  </a:cubicBezTo>
                  <a:cubicBezTo>
                    <a:pt x="2188" y="511"/>
                    <a:pt x="2714" y="418"/>
                    <a:pt x="3223" y="355"/>
                  </a:cubicBezTo>
                  <a:cubicBezTo>
                    <a:pt x="3700" y="295"/>
                    <a:pt x="4188" y="263"/>
                    <a:pt x="4676" y="263"/>
                  </a:cubicBezTo>
                  <a:close/>
                  <a:moveTo>
                    <a:pt x="8120" y="1809"/>
                  </a:moveTo>
                  <a:lnTo>
                    <a:pt x="8120" y="1809"/>
                  </a:lnTo>
                  <a:cubicBezTo>
                    <a:pt x="8122" y="2112"/>
                    <a:pt x="8121" y="2415"/>
                    <a:pt x="8112" y="2721"/>
                  </a:cubicBezTo>
                  <a:cubicBezTo>
                    <a:pt x="8077" y="2783"/>
                    <a:pt x="8034" y="2841"/>
                    <a:pt x="7984" y="2893"/>
                  </a:cubicBezTo>
                  <a:lnTo>
                    <a:pt x="7984" y="1912"/>
                  </a:lnTo>
                  <a:cubicBezTo>
                    <a:pt x="8032" y="1879"/>
                    <a:pt x="8078" y="1844"/>
                    <a:pt x="8120" y="1809"/>
                  </a:cubicBezTo>
                  <a:close/>
                  <a:moveTo>
                    <a:pt x="1143" y="1772"/>
                  </a:moveTo>
                  <a:lnTo>
                    <a:pt x="1143" y="1772"/>
                  </a:lnTo>
                  <a:cubicBezTo>
                    <a:pt x="1218" y="1846"/>
                    <a:pt x="1302" y="1914"/>
                    <a:pt x="1392" y="1975"/>
                  </a:cubicBezTo>
                  <a:lnTo>
                    <a:pt x="1392" y="2981"/>
                  </a:lnTo>
                  <a:cubicBezTo>
                    <a:pt x="1307" y="2918"/>
                    <a:pt x="1223" y="2852"/>
                    <a:pt x="1143" y="2780"/>
                  </a:cubicBezTo>
                  <a:cubicBezTo>
                    <a:pt x="1153" y="2443"/>
                    <a:pt x="1149" y="2108"/>
                    <a:pt x="1143" y="1772"/>
                  </a:cubicBezTo>
                  <a:close/>
                  <a:moveTo>
                    <a:pt x="7885" y="1975"/>
                  </a:moveTo>
                  <a:lnTo>
                    <a:pt x="7885" y="2983"/>
                  </a:lnTo>
                  <a:cubicBezTo>
                    <a:pt x="7841" y="3018"/>
                    <a:pt x="7795" y="3051"/>
                    <a:pt x="7746" y="3082"/>
                  </a:cubicBezTo>
                  <a:lnTo>
                    <a:pt x="7746" y="2055"/>
                  </a:lnTo>
                  <a:cubicBezTo>
                    <a:pt x="7746" y="2054"/>
                    <a:pt x="7745" y="2053"/>
                    <a:pt x="7745" y="2053"/>
                  </a:cubicBezTo>
                  <a:cubicBezTo>
                    <a:pt x="7793" y="2028"/>
                    <a:pt x="7839" y="2002"/>
                    <a:pt x="7885" y="1975"/>
                  </a:cubicBezTo>
                  <a:close/>
                  <a:moveTo>
                    <a:pt x="1492" y="2040"/>
                  </a:moveTo>
                  <a:cubicBezTo>
                    <a:pt x="1557" y="2081"/>
                    <a:pt x="1625" y="2118"/>
                    <a:pt x="1691" y="2153"/>
                  </a:cubicBezTo>
                  <a:cubicBezTo>
                    <a:pt x="1691" y="2156"/>
                    <a:pt x="1689" y="2160"/>
                    <a:pt x="1689" y="2164"/>
                  </a:cubicBezTo>
                  <a:cubicBezTo>
                    <a:pt x="1707" y="2512"/>
                    <a:pt x="1726" y="2860"/>
                    <a:pt x="1743" y="3207"/>
                  </a:cubicBezTo>
                  <a:cubicBezTo>
                    <a:pt x="1658" y="3160"/>
                    <a:pt x="1573" y="3108"/>
                    <a:pt x="1492" y="3053"/>
                  </a:cubicBezTo>
                  <a:lnTo>
                    <a:pt x="1492" y="2040"/>
                  </a:lnTo>
                  <a:close/>
                  <a:moveTo>
                    <a:pt x="7647" y="2101"/>
                  </a:moveTo>
                  <a:lnTo>
                    <a:pt x="7647" y="3118"/>
                  </a:lnTo>
                  <a:cubicBezTo>
                    <a:pt x="7647" y="3125"/>
                    <a:pt x="7648" y="3131"/>
                    <a:pt x="7651" y="3138"/>
                  </a:cubicBezTo>
                  <a:cubicBezTo>
                    <a:pt x="7529" y="3204"/>
                    <a:pt x="7398" y="3258"/>
                    <a:pt x="7271" y="3305"/>
                  </a:cubicBezTo>
                  <a:cubicBezTo>
                    <a:pt x="7303" y="2955"/>
                    <a:pt x="7336" y="2606"/>
                    <a:pt x="7368" y="2257"/>
                  </a:cubicBezTo>
                  <a:cubicBezTo>
                    <a:pt x="7369" y="2242"/>
                    <a:pt x="7365" y="2230"/>
                    <a:pt x="7357" y="2222"/>
                  </a:cubicBezTo>
                  <a:cubicBezTo>
                    <a:pt x="7453" y="2187"/>
                    <a:pt x="7550" y="2147"/>
                    <a:pt x="7647" y="2101"/>
                  </a:cubicBezTo>
                  <a:close/>
                  <a:moveTo>
                    <a:pt x="1790" y="2203"/>
                  </a:moveTo>
                  <a:lnTo>
                    <a:pt x="1790" y="2203"/>
                  </a:lnTo>
                  <a:cubicBezTo>
                    <a:pt x="1877" y="2244"/>
                    <a:pt x="1959" y="2282"/>
                    <a:pt x="2032" y="2312"/>
                  </a:cubicBezTo>
                  <a:cubicBezTo>
                    <a:pt x="2037" y="2314"/>
                    <a:pt x="2040" y="2315"/>
                    <a:pt x="2045" y="2317"/>
                  </a:cubicBezTo>
                  <a:cubicBezTo>
                    <a:pt x="2051" y="2320"/>
                    <a:pt x="2057" y="2324"/>
                    <a:pt x="2064" y="2326"/>
                  </a:cubicBezTo>
                  <a:cubicBezTo>
                    <a:pt x="2154" y="2360"/>
                    <a:pt x="2244" y="2390"/>
                    <a:pt x="2334" y="2420"/>
                  </a:cubicBezTo>
                  <a:cubicBezTo>
                    <a:pt x="2339" y="2770"/>
                    <a:pt x="2344" y="3121"/>
                    <a:pt x="2348" y="3471"/>
                  </a:cubicBezTo>
                  <a:cubicBezTo>
                    <a:pt x="2175" y="3412"/>
                    <a:pt x="2007" y="3341"/>
                    <a:pt x="1845" y="3259"/>
                  </a:cubicBezTo>
                  <a:cubicBezTo>
                    <a:pt x="1827" y="2907"/>
                    <a:pt x="1809" y="2555"/>
                    <a:pt x="1790" y="2203"/>
                  </a:cubicBezTo>
                  <a:close/>
                  <a:moveTo>
                    <a:pt x="7269" y="2254"/>
                  </a:moveTo>
                  <a:cubicBezTo>
                    <a:pt x="7269" y="2255"/>
                    <a:pt x="7268" y="2256"/>
                    <a:pt x="7268" y="2257"/>
                  </a:cubicBezTo>
                  <a:cubicBezTo>
                    <a:pt x="7235" y="2618"/>
                    <a:pt x="7201" y="2980"/>
                    <a:pt x="7168" y="3342"/>
                  </a:cubicBezTo>
                  <a:cubicBezTo>
                    <a:pt x="7112" y="3361"/>
                    <a:pt x="7058" y="3379"/>
                    <a:pt x="7006" y="3396"/>
                  </a:cubicBezTo>
                  <a:cubicBezTo>
                    <a:pt x="6801" y="3463"/>
                    <a:pt x="6592" y="3519"/>
                    <a:pt x="6380" y="3566"/>
                  </a:cubicBezTo>
                  <a:cubicBezTo>
                    <a:pt x="6384" y="3207"/>
                    <a:pt x="6387" y="2849"/>
                    <a:pt x="6392" y="2491"/>
                  </a:cubicBezTo>
                  <a:cubicBezTo>
                    <a:pt x="6529" y="2461"/>
                    <a:pt x="6666" y="2429"/>
                    <a:pt x="6803" y="2394"/>
                  </a:cubicBezTo>
                  <a:cubicBezTo>
                    <a:pt x="6925" y="2364"/>
                    <a:pt x="7090" y="2317"/>
                    <a:pt x="7269" y="2254"/>
                  </a:cubicBezTo>
                  <a:close/>
                  <a:moveTo>
                    <a:pt x="6292" y="2512"/>
                  </a:moveTo>
                  <a:lnTo>
                    <a:pt x="6292" y="2512"/>
                  </a:lnTo>
                  <a:cubicBezTo>
                    <a:pt x="6289" y="2871"/>
                    <a:pt x="6284" y="3230"/>
                    <a:pt x="6281" y="3588"/>
                  </a:cubicBezTo>
                  <a:cubicBezTo>
                    <a:pt x="5878" y="3672"/>
                    <a:pt x="5468" y="3723"/>
                    <a:pt x="5060" y="3749"/>
                  </a:cubicBezTo>
                  <a:cubicBezTo>
                    <a:pt x="4988" y="3753"/>
                    <a:pt x="4914" y="3757"/>
                    <a:pt x="4840" y="3760"/>
                  </a:cubicBezTo>
                  <a:cubicBezTo>
                    <a:pt x="4860" y="3424"/>
                    <a:pt x="4880" y="3088"/>
                    <a:pt x="4900" y="2752"/>
                  </a:cubicBezTo>
                  <a:cubicBezTo>
                    <a:pt x="4901" y="2732"/>
                    <a:pt x="4892" y="2719"/>
                    <a:pt x="4880" y="2711"/>
                  </a:cubicBezTo>
                  <a:cubicBezTo>
                    <a:pt x="5350" y="2682"/>
                    <a:pt x="5821" y="2612"/>
                    <a:pt x="6292" y="2512"/>
                  </a:cubicBezTo>
                  <a:close/>
                  <a:moveTo>
                    <a:pt x="2434" y="2449"/>
                  </a:moveTo>
                  <a:cubicBezTo>
                    <a:pt x="2663" y="2519"/>
                    <a:pt x="2892" y="2574"/>
                    <a:pt x="3123" y="2617"/>
                  </a:cubicBezTo>
                  <a:cubicBezTo>
                    <a:pt x="3119" y="2624"/>
                    <a:pt x="3117" y="2632"/>
                    <a:pt x="3117" y="2642"/>
                  </a:cubicBezTo>
                  <a:lnTo>
                    <a:pt x="3117" y="2825"/>
                  </a:lnTo>
                  <a:cubicBezTo>
                    <a:pt x="3117" y="2857"/>
                    <a:pt x="3141" y="2873"/>
                    <a:pt x="3166" y="2873"/>
                  </a:cubicBezTo>
                  <a:cubicBezTo>
                    <a:pt x="3191" y="2873"/>
                    <a:pt x="3215" y="2857"/>
                    <a:pt x="3215" y="2825"/>
                  </a:cubicBezTo>
                  <a:lnTo>
                    <a:pt x="3215" y="2642"/>
                  </a:lnTo>
                  <a:cubicBezTo>
                    <a:pt x="3215" y="2639"/>
                    <a:pt x="3215" y="2637"/>
                    <a:pt x="3215" y="2635"/>
                  </a:cubicBezTo>
                  <a:lnTo>
                    <a:pt x="3215" y="2635"/>
                  </a:lnTo>
                  <a:cubicBezTo>
                    <a:pt x="3597" y="2699"/>
                    <a:pt x="3982" y="2729"/>
                    <a:pt x="4368" y="2729"/>
                  </a:cubicBezTo>
                  <a:cubicBezTo>
                    <a:pt x="4518" y="2729"/>
                    <a:pt x="4668" y="2724"/>
                    <a:pt x="4818" y="2716"/>
                  </a:cubicBezTo>
                  <a:lnTo>
                    <a:pt x="4818" y="2716"/>
                  </a:lnTo>
                  <a:cubicBezTo>
                    <a:pt x="4808" y="2724"/>
                    <a:pt x="4801" y="2735"/>
                    <a:pt x="4800" y="2752"/>
                  </a:cubicBezTo>
                  <a:cubicBezTo>
                    <a:pt x="4781" y="3089"/>
                    <a:pt x="4761" y="3427"/>
                    <a:pt x="4741" y="3764"/>
                  </a:cubicBezTo>
                  <a:cubicBezTo>
                    <a:pt x="4628" y="3767"/>
                    <a:pt x="4514" y="3770"/>
                    <a:pt x="4399" y="3770"/>
                  </a:cubicBezTo>
                  <a:cubicBezTo>
                    <a:pt x="3997" y="3770"/>
                    <a:pt x="3584" y="3744"/>
                    <a:pt x="3180" y="3678"/>
                  </a:cubicBezTo>
                  <a:cubicBezTo>
                    <a:pt x="3202" y="3675"/>
                    <a:pt x="3221" y="3660"/>
                    <a:pt x="3219" y="3632"/>
                  </a:cubicBezTo>
                  <a:cubicBezTo>
                    <a:pt x="3213" y="3528"/>
                    <a:pt x="3207" y="3424"/>
                    <a:pt x="3201" y="3320"/>
                  </a:cubicBezTo>
                  <a:cubicBezTo>
                    <a:pt x="3199" y="3288"/>
                    <a:pt x="3173" y="3272"/>
                    <a:pt x="3149" y="3272"/>
                  </a:cubicBezTo>
                  <a:cubicBezTo>
                    <a:pt x="3124" y="3272"/>
                    <a:pt x="3100" y="3288"/>
                    <a:pt x="3102" y="3320"/>
                  </a:cubicBezTo>
                  <a:cubicBezTo>
                    <a:pt x="3108" y="3424"/>
                    <a:pt x="3113" y="3528"/>
                    <a:pt x="3119" y="3632"/>
                  </a:cubicBezTo>
                  <a:cubicBezTo>
                    <a:pt x="3120" y="3651"/>
                    <a:pt x="3131" y="3664"/>
                    <a:pt x="3145" y="3671"/>
                  </a:cubicBezTo>
                  <a:cubicBezTo>
                    <a:pt x="2908" y="3631"/>
                    <a:pt x="2674" y="3578"/>
                    <a:pt x="2448" y="3506"/>
                  </a:cubicBezTo>
                  <a:cubicBezTo>
                    <a:pt x="2444" y="3154"/>
                    <a:pt x="2438" y="2802"/>
                    <a:pt x="2434" y="2449"/>
                  </a:cubicBezTo>
                  <a:close/>
                  <a:moveTo>
                    <a:pt x="884" y="2346"/>
                  </a:moveTo>
                  <a:lnTo>
                    <a:pt x="884" y="2346"/>
                  </a:lnTo>
                  <a:cubicBezTo>
                    <a:pt x="885" y="2505"/>
                    <a:pt x="883" y="2665"/>
                    <a:pt x="878" y="2825"/>
                  </a:cubicBezTo>
                  <a:cubicBezTo>
                    <a:pt x="875" y="2847"/>
                    <a:pt x="877" y="2869"/>
                    <a:pt x="887" y="2891"/>
                  </a:cubicBezTo>
                  <a:cubicBezTo>
                    <a:pt x="888" y="2896"/>
                    <a:pt x="891" y="2898"/>
                    <a:pt x="893" y="2903"/>
                  </a:cubicBezTo>
                  <a:cubicBezTo>
                    <a:pt x="896" y="2908"/>
                    <a:pt x="900" y="2913"/>
                    <a:pt x="904" y="2917"/>
                  </a:cubicBezTo>
                  <a:cubicBezTo>
                    <a:pt x="910" y="2926"/>
                    <a:pt x="917" y="2934"/>
                    <a:pt x="926" y="2940"/>
                  </a:cubicBezTo>
                  <a:cubicBezTo>
                    <a:pt x="1830" y="3788"/>
                    <a:pt x="3152" y="4035"/>
                    <a:pt x="4391" y="4035"/>
                  </a:cubicBezTo>
                  <a:cubicBezTo>
                    <a:pt x="4502" y="4035"/>
                    <a:pt x="4613" y="4033"/>
                    <a:pt x="4723" y="4029"/>
                  </a:cubicBezTo>
                  <a:lnTo>
                    <a:pt x="4723" y="4029"/>
                  </a:lnTo>
                  <a:cubicBezTo>
                    <a:pt x="4301" y="4094"/>
                    <a:pt x="3875" y="4130"/>
                    <a:pt x="3453" y="4130"/>
                  </a:cubicBezTo>
                  <a:cubicBezTo>
                    <a:pt x="3286" y="4130"/>
                    <a:pt x="3119" y="4125"/>
                    <a:pt x="2953" y="4113"/>
                  </a:cubicBezTo>
                  <a:cubicBezTo>
                    <a:pt x="2344" y="4068"/>
                    <a:pt x="1720" y="3923"/>
                    <a:pt x="1161" y="3669"/>
                  </a:cubicBezTo>
                  <a:cubicBezTo>
                    <a:pt x="948" y="3572"/>
                    <a:pt x="676" y="3441"/>
                    <a:pt x="519" y="3267"/>
                  </a:cubicBezTo>
                  <a:cubicBezTo>
                    <a:pt x="122" y="2825"/>
                    <a:pt x="523" y="2514"/>
                    <a:pt x="884" y="2346"/>
                  </a:cubicBezTo>
                  <a:close/>
                  <a:moveTo>
                    <a:pt x="7265" y="3644"/>
                  </a:moveTo>
                  <a:lnTo>
                    <a:pt x="7265" y="3644"/>
                  </a:lnTo>
                  <a:cubicBezTo>
                    <a:pt x="7262" y="3875"/>
                    <a:pt x="7260" y="4106"/>
                    <a:pt x="7257" y="4337"/>
                  </a:cubicBezTo>
                  <a:cubicBezTo>
                    <a:pt x="7220" y="4411"/>
                    <a:pt x="7172" y="4476"/>
                    <a:pt x="7114" y="4535"/>
                  </a:cubicBezTo>
                  <a:lnTo>
                    <a:pt x="7114" y="3694"/>
                  </a:lnTo>
                  <a:cubicBezTo>
                    <a:pt x="7165" y="3678"/>
                    <a:pt x="7215" y="3661"/>
                    <a:pt x="7265" y="3644"/>
                  </a:cubicBezTo>
                  <a:close/>
                  <a:moveTo>
                    <a:pt x="274" y="3420"/>
                  </a:moveTo>
                  <a:cubicBezTo>
                    <a:pt x="347" y="3493"/>
                    <a:pt x="432" y="3561"/>
                    <a:pt x="522" y="3622"/>
                  </a:cubicBezTo>
                  <a:lnTo>
                    <a:pt x="522" y="4624"/>
                  </a:lnTo>
                  <a:cubicBezTo>
                    <a:pt x="436" y="4562"/>
                    <a:pt x="353" y="4494"/>
                    <a:pt x="274" y="4422"/>
                  </a:cubicBezTo>
                  <a:cubicBezTo>
                    <a:pt x="283" y="4087"/>
                    <a:pt x="278" y="3753"/>
                    <a:pt x="274" y="3420"/>
                  </a:cubicBezTo>
                  <a:close/>
                  <a:moveTo>
                    <a:pt x="7014" y="3723"/>
                  </a:moveTo>
                  <a:lnTo>
                    <a:pt x="7014" y="4625"/>
                  </a:lnTo>
                  <a:cubicBezTo>
                    <a:pt x="6971" y="4661"/>
                    <a:pt x="6924" y="4693"/>
                    <a:pt x="6876" y="4724"/>
                  </a:cubicBezTo>
                  <a:lnTo>
                    <a:pt x="6876" y="3761"/>
                  </a:lnTo>
                  <a:cubicBezTo>
                    <a:pt x="6923" y="3750"/>
                    <a:pt x="6969" y="3736"/>
                    <a:pt x="7014" y="3723"/>
                  </a:cubicBezTo>
                  <a:close/>
                  <a:moveTo>
                    <a:pt x="621" y="3687"/>
                  </a:moveTo>
                  <a:cubicBezTo>
                    <a:pt x="687" y="3727"/>
                    <a:pt x="754" y="3764"/>
                    <a:pt x="820" y="3798"/>
                  </a:cubicBezTo>
                  <a:cubicBezTo>
                    <a:pt x="820" y="3801"/>
                    <a:pt x="819" y="3804"/>
                    <a:pt x="820" y="3807"/>
                  </a:cubicBezTo>
                  <a:cubicBezTo>
                    <a:pt x="837" y="4155"/>
                    <a:pt x="855" y="4502"/>
                    <a:pt x="874" y="4850"/>
                  </a:cubicBezTo>
                  <a:cubicBezTo>
                    <a:pt x="787" y="4803"/>
                    <a:pt x="703" y="4751"/>
                    <a:pt x="621" y="4696"/>
                  </a:cubicBezTo>
                  <a:lnTo>
                    <a:pt x="621" y="3687"/>
                  </a:lnTo>
                  <a:close/>
                  <a:moveTo>
                    <a:pt x="6776" y="3785"/>
                  </a:moveTo>
                  <a:lnTo>
                    <a:pt x="6776" y="4761"/>
                  </a:lnTo>
                  <a:cubicBezTo>
                    <a:pt x="6776" y="4769"/>
                    <a:pt x="6778" y="4775"/>
                    <a:pt x="6780" y="4780"/>
                  </a:cubicBezTo>
                  <a:cubicBezTo>
                    <a:pt x="6658" y="4846"/>
                    <a:pt x="6528" y="4900"/>
                    <a:pt x="6401" y="4948"/>
                  </a:cubicBezTo>
                  <a:cubicBezTo>
                    <a:pt x="6433" y="4598"/>
                    <a:pt x="6465" y="4249"/>
                    <a:pt x="6497" y="3900"/>
                  </a:cubicBezTo>
                  <a:cubicBezTo>
                    <a:pt x="6499" y="3884"/>
                    <a:pt x="6494" y="3872"/>
                    <a:pt x="6485" y="3864"/>
                  </a:cubicBezTo>
                  <a:cubicBezTo>
                    <a:pt x="6491" y="3858"/>
                    <a:pt x="6497" y="3852"/>
                    <a:pt x="6501" y="3845"/>
                  </a:cubicBezTo>
                  <a:cubicBezTo>
                    <a:pt x="6593" y="3827"/>
                    <a:pt x="6685" y="3807"/>
                    <a:pt x="6776" y="3785"/>
                  </a:cubicBezTo>
                  <a:close/>
                  <a:moveTo>
                    <a:pt x="921" y="3848"/>
                  </a:moveTo>
                  <a:cubicBezTo>
                    <a:pt x="1017" y="3895"/>
                    <a:pt x="1110" y="3935"/>
                    <a:pt x="1194" y="3969"/>
                  </a:cubicBezTo>
                  <a:cubicBezTo>
                    <a:pt x="1283" y="4005"/>
                    <a:pt x="1373" y="4038"/>
                    <a:pt x="1464" y="4069"/>
                  </a:cubicBezTo>
                  <a:cubicBezTo>
                    <a:pt x="1468" y="4418"/>
                    <a:pt x="1473" y="4766"/>
                    <a:pt x="1478" y="5114"/>
                  </a:cubicBezTo>
                  <a:cubicBezTo>
                    <a:pt x="1305" y="5054"/>
                    <a:pt x="1137" y="4984"/>
                    <a:pt x="975" y="4902"/>
                  </a:cubicBezTo>
                  <a:cubicBezTo>
                    <a:pt x="957" y="4550"/>
                    <a:pt x="939" y="4199"/>
                    <a:pt x="921" y="3848"/>
                  </a:cubicBezTo>
                  <a:close/>
                  <a:moveTo>
                    <a:pt x="6397" y="3907"/>
                  </a:moveTo>
                  <a:cubicBezTo>
                    <a:pt x="6364" y="4266"/>
                    <a:pt x="6331" y="4625"/>
                    <a:pt x="6298" y="4984"/>
                  </a:cubicBezTo>
                  <a:cubicBezTo>
                    <a:pt x="6242" y="5003"/>
                    <a:pt x="6188" y="5022"/>
                    <a:pt x="6136" y="5038"/>
                  </a:cubicBezTo>
                  <a:cubicBezTo>
                    <a:pt x="5931" y="5106"/>
                    <a:pt x="5722" y="5161"/>
                    <a:pt x="5511" y="5209"/>
                  </a:cubicBezTo>
                  <a:cubicBezTo>
                    <a:pt x="5514" y="4854"/>
                    <a:pt x="5518" y="4500"/>
                    <a:pt x="5521" y="4146"/>
                  </a:cubicBezTo>
                  <a:cubicBezTo>
                    <a:pt x="5818" y="4077"/>
                    <a:pt x="6112" y="3997"/>
                    <a:pt x="6397" y="3907"/>
                  </a:cubicBezTo>
                  <a:close/>
                  <a:moveTo>
                    <a:pt x="5422" y="4168"/>
                  </a:moveTo>
                  <a:cubicBezTo>
                    <a:pt x="5418" y="4522"/>
                    <a:pt x="5415" y="4877"/>
                    <a:pt x="5411" y="5231"/>
                  </a:cubicBezTo>
                  <a:cubicBezTo>
                    <a:pt x="5008" y="5315"/>
                    <a:pt x="4598" y="5365"/>
                    <a:pt x="4190" y="5391"/>
                  </a:cubicBezTo>
                  <a:cubicBezTo>
                    <a:pt x="4117" y="5395"/>
                    <a:pt x="4044" y="5400"/>
                    <a:pt x="3970" y="5402"/>
                  </a:cubicBezTo>
                  <a:cubicBezTo>
                    <a:pt x="3990" y="5066"/>
                    <a:pt x="4010" y="4730"/>
                    <a:pt x="4029" y="4394"/>
                  </a:cubicBezTo>
                  <a:cubicBezTo>
                    <a:pt x="4030" y="4385"/>
                    <a:pt x="4028" y="4378"/>
                    <a:pt x="4026" y="4372"/>
                  </a:cubicBezTo>
                  <a:cubicBezTo>
                    <a:pt x="4495" y="4341"/>
                    <a:pt x="4963" y="4269"/>
                    <a:pt x="5422" y="4168"/>
                  </a:cubicBezTo>
                  <a:close/>
                  <a:moveTo>
                    <a:pt x="1563" y="4102"/>
                  </a:moveTo>
                  <a:lnTo>
                    <a:pt x="1563" y="4102"/>
                  </a:lnTo>
                  <a:cubicBezTo>
                    <a:pt x="1788" y="4176"/>
                    <a:pt x="2017" y="4232"/>
                    <a:pt x="2248" y="4277"/>
                  </a:cubicBezTo>
                  <a:cubicBezTo>
                    <a:pt x="2247" y="4280"/>
                    <a:pt x="2246" y="4281"/>
                    <a:pt x="2246" y="4284"/>
                  </a:cubicBezTo>
                  <a:lnTo>
                    <a:pt x="2246" y="4467"/>
                  </a:lnTo>
                  <a:cubicBezTo>
                    <a:pt x="2246" y="4499"/>
                    <a:pt x="2271" y="4515"/>
                    <a:pt x="2296" y="4515"/>
                  </a:cubicBezTo>
                  <a:cubicBezTo>
                    <a:pt x="2321" y="4515"/>
                    <a:pt x="2346" y="4499"/>
                    <a:pt x="2346" y="4467"/>
                  </a:cubicBezTo>
                  <a:lnTo>
                    <a:pt x="2346" y="4294"/>
                  </a:lnTo>
                  <a:cubicBezTo>
                    <a:pt x="2725" y="4361"/>
                    <a:pt x="3111" y="4391"/>
                    <a:pt x="3499" y="4391"/>
                  </a:cubicBezTo>
                  <a:cubicBezTo>
                    <a:pt x="3644" y="4391"/>
                    <a:pt x="3789" y="4386"/>
                    <a:pt x="3934" y="4378"/>
                  </a:cubicBezTo>
                  <a:lnTo>
                    <a:pt x="3934" y="4378"/>
                  </a:lnTo>
                  <a:cubicBezTo>
                    <a:pt x="3932" y="4383"/>
                    <a:pt x="3930" y="4388"/>
                    <a:pt x="3930" y="4394"/>
                  </a:cubicBezTo>
                  <a:cubicBezTo>
                    <a:pt x="3910" y="4731"/>
                    <a:pt x="3890" y="5069"/>
                    <a:pt x="3870" y="5406"/>
                  </a:cubicBezTo>
                  <a:cubicBezTo>
                    <a:pt x="3755" y="5410"/>
                    <a:pt x="3638" y="5412"/>
                    <a:pt x="3520" y="5412"/>
                  </a:cubicBezTo>
                  <a:cubicBezTo>
                    <a:pt x="3121" y="5412"/>
                    <a:pt x="2712" y="5386"/>
                    <a:pt x="2311" y="5320"/>
                  </a:cubicBezTo>
                  <a:cubicBezTo>
                    <a:pt x="2332" y="5317"/>
                    <a:pt x="2350" y="5302"/>
                    <a:pt x="2348" y="5274"/>
                  </a:cubicBezTo>
                  <a:cubicBezTo>
                    <a:pt x="2342" y="5170"/>
                    <a:pt x="2336" y="5066"/>
                    <a:pt x="2331" y="4962"/>
                  </a:cubicBezTo>
                  <a:cubicBezTo>
                    <a:pt x="2329" y="4931"/>
                    <a:pt x="2303" y="4915"/>
                    <a:pt x="2278" y="4915"/>
                  </a:cubicBezTo>
                  <a:cubicBezTo>
                    <a:pt x="2253" y="4915"/>
                    <a:pt x="2230" y="4931"/>
                    <a:pt x="2231" y="4962"/>
                  </a:cubicBezTo>
                  <a:cubicBezTo>
                    <a:pt x="2237" y="5066"/>
                    <a:pt x="2244" y="5170"/>
                    <a:pt x="2249" y="5274"/>
                  </a:cubicBezTo>
                  <a:cubicBezTo>
                    <a:pt x="2251" y="5294"/>
                    <a:pt x="2261" y="5306"/>
                    <a:pt x="2274" y="5314"/>
                  </a:cubicBezTo>
                  <a:cubicBezTo>
                    <a:pt x="2038" y="5274"/>
                    <a:pt x="1804" y="5221"/>
                    <a:pt x="1578" y="5149"/>
                  </a:cubicBezTo>
                  <a:cubicBezTo>
                    <a:pt x="1573" y="4800"/>
                    <a:pt x="1569" y="4452"/>
                    <a:pt x="1563" y="4102"/>
                  </a:cubicBezTo>
                  <a:close/>
                  <a:moveTo>
                    <a:pt x="7424" y="4577"/>
                  </a:moveTo>
                  <a:cubicBezTo>
                    <a:pt x="8362" y="5464"/>
                    <a:pt x="5069" y="6008"/>
                    <a:pt x="4584" y="6057"/>
                  </a:cubicBezTo>
                  <a:cubicBezTo>
                    <a:pt x="4312" y="6085"/>
                    <a:pt x="4037" y="6101"/>
                    <a:pt x="3762" y="6101"/>
                  </a:cubicBezTo>
                  <a:cubicBezTo>
                    <a:pt x="3343" y="6101"/>
                    <a:pt x="2926" y="6064"/>
                    <a:pt x="2518" y="5971"/>
                  </a:cubicBezTo>
                  <a:cubicBezTo>
                    <a:pt x="2038" y="5863"/>
                    <a:pt x="996" y="5597"/>
                    <a:pt x="707" y="5058"/>
                  </a:cubicBezTo>
                  <a:lnTo>
                    <a:pt x="707" y="5058"/>
                  </a:lnTo>
                  <a:cubicBezTo>
                    <a:pt x="1538" y="5527"/>
                    <a:pt x="2557" y="5678"/>
                    <a:pt x="3525" y="5678"/>
                  </a:cubicBezTo>
                  <a:cubicBezTo>
                    <a:pt x="3798" y="5678"/>
                    <a:pt x="4067" y="5666"/>
                    <a:pt x="4326" y="5646"/>
                  </a:cubicBezTo>
                  <a:cubicBezTo>
                    <a:pt x="5193" y="5579"/>
                    <a:pt x="6870" y="5433"/>
                    <a:pt x="7424" y="4577"/>
                  </a:cubicBezTo>
                  <a:close/>
                  <a:moveTo>
                    <a:pt x="7606" y="5441"/>
                  </a:moveTo>
                  <a:lnTo>
                    <a:pt x="7606" y="5441"/>
                  </a:lnTo>
                  <a:cubicBezTo>
                    <a:pt x="7608" y="5740"/>
                    <a:pt x="7606" y="6041"/>
                    <a:pt x="7599" y="6342"/>
                  </a:cubicBezTo>
                  <a:cubicBezTo>
                    <a:pt x="7556" y="6346"/>
                    <a:pt x="7513" y="6350"/>
                    <a:pt x="7470" y="6354"/>
                  </a:cubicBezTo>
                  <a:lnTo>
                    <a:pt x="7470" y="5560"/>
                  </a:lnTo>
                  <a:cubicBezTo>
                    <a:pt x="7518" y="5522"/>
                    <a:pt x="7564" y="5483"/>
                    <a:pt x="7606" y="5441"/>
                  </a:cubicBezTo>
                  <a:close/>
                  <a:moveTo>
                    <a:pt x="7371" y="5632"/>
                  </a:moveTo>
                  <a:lnTo>
                    <a:pt x="7371" y="6365"/>
                  </a:lnTo>
                  <a:cubicBezTo>
                    <a:pt x="7324" y="6371"/>
                    <a:pt x="7278" y="6376"/>
                    <a:pt x="7232" y="6382"/>
                  </a:cubicBezTo>
                  <a:lnTo>
                    <a:pt x="7232" y="5716"/>
                  </a:lnTo>
                  <a:cubicBezTo>
                    <a:pt x="7280" y="5690"/>
                    <a:pt x="7327" y="5662"/>
                    <a:pt x="7371" y="5632"/>
                  </a:cubicBezTo>
                  <a:close/>
                  <a:moveTo>
                    <a:pt x="7133" y="5767"/>
                  </a:moveTo>
                  <a:lnTo>
                    <a:pt x="7133" y="6395"/>
                  </a:lnTo>
                  <a:cubicBezTo>
                    <a:pt x="7021" y="6412"/>
                    <a:pt x="6910" y="6430"/>
                    <a:pt x="6800" y="6451"/>
                  </a:cubicBezTo>
                  <a:cubicBezTo>
                    <a:pt x="6818" y="6262"/>
                    <a:pt x="6835" y="6074"/>
                    <a:pt x="6853" y="5884"/>
                  </a:cubicBezTo>
                  <a:cubicBezTo>
                    <a:pt x="6950" y="5849"/>
                    <a:pt x="7043" y="5810"/>
                    <a:pt x="7133" y="5767"/>
                  </a:cubicBezTo>
                  <a:close/>
                  <a:moveTo>
                    <a:pt x="630" y="5386"/>
                  </a:moveTo>
                  <a:lnTo>
                    <a:pt x="630" y="5386"/>
                  </a:lnTo>
                  <a:cubicBezTo>
                    <a:pt x="703" y="5464"/>
                    <a:pt x="787" y="5533"/>
                    <a:pt x="879" y="5598"/>
                  </a:cubicBezTo>
                  <a:lnTo>
                    <a:pt x="879" y="6596"/>
                  </a:lnTo>
                  <a:cubicBezTo>
                    <a:pt x="792" y="6533"/>
                    <a:pt x="709" y="6467"/>
                    <a:pt x="630" y="6395"/>
                  </a:cubicBezTo>
                  <a:cubicBezTo>
                    <a:pt x="640" y="6058"/>
                    <a:pt x="634" y="5722"/>
                    <a:pt x="630" y="5386"/>
                  </a:cubicBezTo>
                  <a:close/>
                  <a:moveTo>
                    <a:pt x="6750" y="5921"/>
                  </a:moveTo>
                  <a:lnTo>
                    <a:pt x="6750" y="5921"/>
                  </a:lnTo>
                  <a:cubicBezTo>
                    <a:pt x="6733" y="6104"/>
                    <a:pt x="6717" y="6288"/>
                    <a:pt x="6699" y="6471"/>
                  </a:cubicBezTo>
                  <a:cubicBezTo>
                    <a:pt x="6415" y="6531"/>
                    <a:pt x="6138" y="6607"/>
                    <a:pt x="5871" y="6707"/>
                  </a:cubicBezTo>
                  <a:cubicBezTo>
                    <a:pt x="5873" y="6514"/>
                    <a:pt x="5876" y="6321"/>
                    <a:pt x="5878" y="6128"/>
                  </a:cubicBezTo>
                  <a:cubicBezTo>
                    <a:pt x="6163" y="6078"/>
                    <a:pt x="6466" y="6015"/>
                    <a:pt x="6750" y="5921"/>
                  </a:cubicBezTo>
                  <a:close/>
                  <a:moveTo>
                    <a:pt x="978" y="5664"/>
                  </a:moveTo>
                  <a:cubicBezTo>
                    <a:pt x="1042" y="5705"/>
                    <a:pt x="1109" y="5742"/>
                    <a:pt x="1176" y="5777"/>
                  </a:cubicBezTo>
                  <a:cubicBezTo>
                    <a:pt x="1176" y="5778"/>
                    <a:pt x="1176" y="5779"/>
                    <a:pt x="1176" y="5781"/>
                  </a:cubicBezTo>
                  <a:cubicBezTo>
                    <a:pt x="1193" y="6127"/>
                    <a:pt x="1212" y="6473"/>
                    <a:pt x="1230" y="6820"/>
                  </a:cubicBezTo>
                  <a:cubicBezTo>
                    <a:pt x="1143" y="6772"/>
                    <a:pt x="1060" y="6720"/>
                    <a:pt x="978" y="6665"/>
                  </a:cubicBezTo>
                  <a:lnTo>
                    <a:pt x="978" y="5664"/>
                  </a:lnTo>
                  <a:close/>
                  <a:moveTo>
                    <a:pt x="1277" y="5827"/>
                  </a:moveTo>
                  <a:lnTo>
                    <a:pt x="1277" y="5827"/>
                  </a:lnTo>
                  <a:cubicBezTo>
                    <a:pt x="1461" y="5913"/>
                    <a:pt x="1649" y="5984"/>
                    <a:pt x="1820" y="6042"/>
                  </a:cubicBezTo>
                  <a:cubicBezTo>
                    <a:pt x="1825" y="6391"/>
                    <a:pt x="1830" y="6741"/>
                    <a:pt x="1835" y="7090"/>
                  </a:cubicBezTo>
                  <a:cubicBezTo>
                    <a:pt x="1662" y="7030"/>
                    <a:pt x="1494" y="6960"/>
                    <a:pt x="1332" y="6877"/>
                  </a:cubicBezTo>
                  <a:cubicBezTo>
                    <a:pt x="1314" y="6527"/>
                    <a:pt x="1295" y="6177"/>
                    <a:pt x="1277" y="5827"/>
                  </a:cubicBezTo>
                  <a:close/>
                  <a:moveTo>
                    <a:pt x="5778" y="6145"/>
                  </a:moveTo>
                  <a:lnTo>
                    <a:pt x="5778" y="6145"/>
                  </a:lnTo>
                  <a:cubicBezTo>
                    <a:pt x="5776" y="6345"/>
                    <a:pt x="5774" y="6544"/>
                    <a:pt x="5772" y="6744"/>
                  </a:cubicBezTo>
                  <a:cubicBezTo>
                    <a:pt x="5771" y="6745"/>
                    <a:pt x="5769" y="6745"/>
                    <a:pt x="5768" y="6746"/>
                  </a:cubicBezTo>
                  <a:cubicBezTo>
                    <a:pt x="5491" y="6857"/>
                    <a:pt x="5129" y="7028"/>
                    <a:pt x="5011" y="7322"/>
                  </a:cubicBezTo>
                  <a:cubicBezTo>
                    <a:pt x="4789" y="7346"/>
                    <a:pt x="4560" y="7365"/>
                    <a:pt x="4326" y="7377"/>
                  </a:cubicBezTo>
                  <a:cubicBezTo>
                    <a:pt x="4346" y="7040"/>
                    <a:pt x="4366" y="6704"/>
                    <a:pt x="4385" y="6367"/>
                  </a:cubicBezTo>
                  <a:cubicBezTo>
                    <a:pt x="4386" y="6355"/>
                    <a:pt x="4383" y="6345"/>
                    <a:pt x="4377" y="6338"/>
                  </a:cubicBezTo>
                  <a:cubicBezTo>
                    <a:pt x="4671" y="6316"/>
                    <a:pt x="4964" y="6278"/>
                    <a:pt x="5256" y="6229"/>
                  </a:cubicBezTo>
                  <a:cubicBezTo>
                    <a:pt x="5413" y="6203"/>
                    <a:pt x="5591" y="6177"/>
                    <a:pt x="5778" y="6145"/>
                  </a:cubicBezTo>
                  <a:close/>
                  <a:moveTo>
                    <a:pt x="1920" y="6075"/>
                  </a:moveTo>
                  <a:lnTo>
                    <a:pt x="1920" y="6075"/>
                  </a:lnTo>
                  <a:cubicBezTo>
                    <a:pt x="1942" y="6082"/>
                    <a:pt x="1965" y="6090"/>
                    <a:pt x="1986" y="6097"/>
                  </a:cubicBezTo>
                  <a:cubicBezTo>
                    <a:pt x="2190" y="6162"/>
                    <a:pt x="2396" y="6214"/>
                    <a:pt x="2603" y="6254"/>
                  </a:cubicBezTo>
                  <a:cubicBezTo>
                    <a:pt x="2603" y="6255"/>
                    <a:pt x="2602" y="6256"/>
                    <a:pt x="2602" y="6257"/>
                  </a:cubicBezTo>
                  <a:lnTo>
                    <a:pt x="2602" y="6441"/>
                  </a:lnTo>
                  <a:cubicBezTo>
                    <a:pt x="2602" y="6473"/>
                    <a:pt x="2627" y="6489"/>
                    <a:pt x="2652" y="6489"/>
                  </a:cubicBezTo>
                  <a:cubicBezTo>
                    <a:pt x="2677" y="6489"/>
                    <a:pt x="2702" y="6473"/>
                    <a:pt x="2702" y="6441"/>
                  </a:cubicBezTo>
                  <a:lnTo>
                    <a:pt x="2702" y="6271"/>
                  </a:lnTo>
                  <a:cubicBezTo>
                    <a:pt x="3060" y="6333"/>
                    <a:pt x="3423" y="6361"/>
                    <a:pt x="3788" y="6361"/>
                  </a:cubicBezTo>
                  <a:cubicBezTo>
                    <a:pt x="3956" y="6361"/>
                    <a:pt x="4126" y="6355"/>
                    <a:pt x="4295" y="6344"/>
                  </a:cubicBezTo>
                  <a:lnTo>
                    <a:pt x="4295" y="6344"/>
                  </a:lnTo>
                  <a:cubicBezTo>
                    <a:pt x="4290" y="6351"/>
                    <a:pt x="4287" y="6358"/>
                    <a:pt x="4287" y="6367"/>
                  </a:cubicBezTo>
                  <a:cubicBezTo>
                    <a:pt x="4267" y="6705"/>
                    <a:pt x="4247" y="7043"/>
                    <a:pt x="4226" y="7382"/>
                  </a:cubicBezTo>
                  <a:cubicBezTo>
                    <a:pt x="4102" y="7387"/>
                    <a:pt x="3976" y="7389"/>
                    <a:pt x="3850" y="7389"/>
                  </a:cubicBezTo>
                  <a:cubicBezTo>
                    <a:pt x="3201" y="7389"/>
                    <a:pt x="2540" y="7319"/>
                    <a:pt x="1935" y="7123"/>
                  </a:cubicBezTo>
                  <a:cubicBezTo>
                    <a:pt x="1929" y="6774"/>
                    <a:pt x="1925" y="6424"/>
                    <a:pt x="1920" y="6075"/>
                  </a:cubicBezTo>
                  <a:close/>
                  <a:moveTo>
                    <a:pt x="8768" y="6565"/>
                  </a:moveTo>
                  <a:cubicBezTo>
                    <a:pt x="9432" y="6565"/>
                    <a:pt x="10098" y="6625"/>
                    <a:pt x="10740" y="6758"/>
                  </a:cubicBezTo>
                  <a:cubicBezTo>
                    <a:pt x="11181" y="6848"/>
                    <a:pt x="11845" y="6962"/>
                    <a:pt x="12119" y="7360"/>
                  </a:cubicBezTo>
                  <a:cubicBezTo>
                    <a:pt x="12168" y="7432"/>
                    <a:pt x="12195" y="7501"/>
                    <a:pt x="12203" y="7565"/>
                  </a:cubicBezTo>
                  <a:cubicBezTo>
                    <a:pt x="12204" y="7593"/>
                    <a:pt x="12204" y="7621"/>
                    <a:pt x="12205" y="7650"/>
                  </a:cubicBezTo>
                  <a:cubicBezTo>
                    <a:pt x="12151" y="8107"/>
                    <a:pt x="11160" y="8356"/>
                    <a:pt x="10825" y="8442"/>
                  </a:cubicBezTo>
                  <a:cubicBezTo>
                    <a:pt x="10037" y="8642"/>
                    <a:pt x="9251" y="8767"/>
                    <a:pt x="8469" y="8767"/>
                  </a:cubicBezTo>
                  <a:cubicBezTo>
                    <a:pt x="7717" y="8767"/>
                    <a:pt x="6969" y="8651"/>
                    <a:pt x="6226" y="8374"/>
                  </a:cubicBezTo>
                  <a:cubicBezTo>
                    <a:pt x="5982" y="8270"/>
                    <a:pt x="5644" y="8134"/>
                    <a:pt x="5481" y="7927"/>
                  </a:cubicBezTo>
                  <a:cubicBezTo>
                    <a:pt x="5334" y="7738"/>
                    <a:pt x="5371" y="7311"/>
                    <a:pt x="5546" y="7143"/>
                  </a:cubicBezTo>
                  <a:cubicBezTo>
                    <a:pt x="5610" y="7082"/>
                    <a:pt x="5727" y="7049"/>
                    <a:pt x="5806" y="7016"/>
                  </a:cubicBezTo>
                  <a:cubicBezTo>
                    <a:pt x="6279" y="6813"/>
                    <a:pt x="6807" y="6721"/>
                    <a:pt x="7315" y="6657"/>
                  </a:cubicBezTo>
                  <a:cubicBezTo>
                    <a:pt x="7792" y="6598"/>
                    <a:pt x="8279" y="6565"/>
                    <a:pt x="8768" y="6565"/>
                  </a:cubicBezTo>
                  <a:close/>
                  <a:moveTo>
                    <a:pt x="12212" y="8111"/>
                  </a:moveTo>
                  <a:lnTo>
                    <a:pt x="12212" y="8111"/>
                  </a:lnTo>
                  <a:cubicBezTo>
                    <a:pt x="12214" y="8414"/>
                    <a:pt x="12212" y="8718"/>
                    <a:pt x="12204" y="9023"/>
                  </a:cubicBezTo>
                  <a:cubicBezTo>
                    <a:pt x="12169" y="9086"/>
                    <a:pt x="12127" y="9143"/>
                    <a:pt x="12076" y="9195"/>
                  </a:cubicBezTo>
                  <a:lnTo>
                    <a:pt x="12076" y="8214"/>
                  </a:lnTo>
                  <a:cubicBezTo>
                    <a:pt x="12124" y="8182"/>
                    <a:pt x="12169" y="8147"/>
                    <a:pt x="12212" y="8111"/>
                  </a:cubicBezTo>
                  <a:close/>
                  <a:moveTo>
                    <a:pt x="5236" y="8074"/>
                  </a:moveTo>
                  <a:lnTo>
                    <a:pt x="5236" y="8074"/>
                  </a:lnTo>
                  <a:cubicBezTo>
                    <a:pt x="5310" y="8148"/>
                    <a:pt x="5395" y="8217"/>
                    <a:pt x="5484" y="8278"/>
                  </a:cubicBezTo>
                  <a:lnTo>
                    <a:pt x="5484" y="9284"/>
                  </a:lnTo>
                  <a:cubicBezTo>
                    <a:pt x="5398" y="9222"/>
                    <a:pt x="5315" y="9154"/>
                    <a:pt x="5236" y="9082"/>
                  </a:cubicBezTo>
                  <a:cubicBezTo>
                    <a:pt x="5245" y="8746"/>
                    <a:pt x="5240" y="8410"/>
                    <a:pt x="5236" y="8074"/>
                  </a:cubicBezTo>
                  <a:close/>
                  <a:moveTo>
                    <a:pt x="11977" y="8278"/>
                  </a:moveTo>
                  <a:lnTo>
                    <a:pt x="11977" y="9285"/>
                  </a:lnTo>
                  <a:cubicBezTo>
                    <a:pt x="11933" y="9321"/>
                    <a:pt x="11886" y="9353"/>
                    <a:pt x="11838" y="9384"/>
                  </a:cubicBezTo>
                  <a:lnTo>
                    <a:pt x="11838" y="8357"/>
                  </a:lnTo>
                  <a:cubicBezTo>
                    <a:pt x="11838" y="8356"/>
                    <a:pt x="11838" y="8356"/>
                    <a:pt x="11838" y="8355"/>
                  </a:cubicBezTo>
                  <a:cubicBezTo>
                    <a:pt x="11885" y="8331"/>
                    <a:pt x="11932" y="8305"/>
                    <a:pt x="11977" y="8278"/>
                  </a:cubicBezTo>
                  <a:close/>
                  <a:moveTo>
                    <a:pt x="5583" y="8342"/>
                  </a:moveTo>
                  <a:cubicBezTo>
                    <a:pt x="5650" y="8383"/>
                    <a:pt x="5717" y="8421"/>
                    <a:pt x="5783" y="8455"/>
                  </a:cubicBezTo>
                  <a:cubicBezTo>
                    <a:pt x="5782" y="8459"/>
                    <a:pt x="5781" y="8463"/>
                    <a:pt x="5782" y="8467"/>
                  </a:cubicBezTo>
                  <a:cubicBezTo>
                    <a:pt x="5799" y="8815"/>
                    <a:pt x="5817" y="9162"/>
                    <a:pt x="5836" y="9510"/>
                  </a:cubicBezTo>
                  <a:cubicBezTo>
                    <a:pt x="5749" y="9463"/>
                    <a:pt x="5665" y="9411"/>
                    <a:pt x="5583" y="9356"/>
                  </a:cubicBezTo>
                  <a:lnTo>
                    <a:pt x="5583" y="8342"/>
                  </a:lnTo>
                  <a:close/>
                  <a:moveTo>
                    <a:pt x="11738" y="8403"/>
                  </a:moveTo>
                  <a:lnTo>
                    <a:pt x="11738" y="9421"/>
                  </a:lnTo>
                  <a:cubicBezTo>
                    <a:pt x="11738" y="9428"/>
                    <a:pt x="11740" y="9435"/>
                    <a:pt x="11742" y="9440"/>
                  </a:cubicBezTo>
                  <a:cubicBezTo>
                    <a:pt x="11620" y="9506"/>
                    <a:pt x="11490" y="9560"/>
                    <a:pt x="11363" y="9607"/>
                  </a:cubicBezTo>
                  <a:cubicBezTo>
                    <a:pt x="11395" y="9258"/>
                    <a:pt x="11427" y="8909"/>
                    <a:pt x="11460" y="8560"/>
                  </a:cubicBezTo>
                  <a:cubicBezTo>
                    <a:pt x="11461" y="8544"/>
                    <a:pt x="11456" y="8533"/>
                    <a:pt x="11448" y="8525"/>
                  </a:cubicBezTo>
                  <a:cubicBezTo>
                    <a:pt x="11544" y="8489"/>
                    <a:pt x="11643" y="8449"/>
                    <a:pt x="11738" y="8403"/>
                  </a:cubicBezTo>
                  <a:close/>
                  <a:moveTo>
                    <a:pt x="5883" y="8506"/>
                  </a:moveTo>
                  <a:lnTo>
                    <a:pt x="5883" y="8506"/>
                  </a:lnTo>
                  <a:cubicBezTo>
                    <a:pt x="5968" y="8547"/>
                    <a:pt x="6051" y="8584"/>
                    <a:pt x="6124" y="8616"/>
                  </a:cubicBezTo>
                  <a:cubicBezTo>
                    <a:pt x="6128" y="8617"/>
                    <a:pt x="6133" y="8618"/>
                    <a:pt x="6137" y="8619"/>
                  </a:cubicBezTo>
                  <a:cubicBezTo>
                    <a:pt x="6143" y="8623"/>
                    <a:pt x="6149" y="8626"/>
                    <a:pt x="6156" y="8629"/>
                  </a:cubicBezTo>
                  <a:cubicBezTo>
                    <a:pt x="6246" y="8662"/>
                    <a:pt x="6336" y="8693"/>
                    <a:pt x="6426" y="8722"/>
                  </a:cubicBezTo>
                  <a:cubicBezTo>
                    <a:pt x="6430" y="9072"/>
                    <a:pt x="6436" y="9423"/>
                    <a:pt x="6440" y="9774"/>
                  </a:cubicBezTo>
                  <a:cubicBezTo>
                    <a:pt x="6267" y="9714"/>
                    <a:pt x="6099" y="9644"/>
                    <a:pt x="5938" y="9561"/>
                  </a:cubicBezTo>
                  <a:cubicBezTo>
                    <a:pt x="5919" y="9209"/>
                    <a:pt x="5901" y="8857"/>
                    <a:pt x="5883" y="8506"/>
                  </a:cubicBezTo>
                  <a:close/>
                  <a:moveTo>
                    <a:pt x="11361" y="8557"/>
                  </a:moveTo>
                  <a:cubicBezTo>
                    <a:pt x="11361" y="8558"/>
                    <a:pt x="11360" y="8558"/>
                    <a:pt x="11360" y="8560"/>
                  </a:cubicBezTo>
                  <a:cubicBezTo>
                    <a:pt x="11327" y="8921"/>
                    <a:pt x="11294" y="9283"/>
                    <a:pt x="11260" y="9644"/>
                  </a:cubicBezTo>
                  <a:cubicBezTo>
                    <a:pt x="11204" y="9663"/>
                    <a:pt x="11150" y="9682"/>
                    <a:pt x="11098" y="9698"/>
                  </a:cubicBezTo>
                  <a:cubicBezTo>
                    <a:pt x="10893" y="9765"/>
                    <a:pt x="10684" y="9821"/>
                    <a:pt x="10473" y="9869"/>
                  </a:cubicBezTo>
                  <a:cubicBezTo>
                    <a:pt x="10476" y="9511"/>
                    <a:pt x="10480" y="9152"/>
                    <a:pt x="10483" y="8794"/>
                  </a:cubicBezTo>
                  <a:cubicBezTo>
                    <a:pt x="10620" y="8763"/>
                    <a:pt x="10758" y="8732"/>
                    <a:pt x="10895" y="8697"/>
                  </a:cubicBezTo>
                  <a:cubicBezTo>
                    <a:pt x="11017" y="8666"/>
                    <a:pt x="11183" y="8620"/>
                    <a:pt x="11361" y="8557"/>
                  </a:cubicBezTo>
                  <a:close/>
                  <a:moveTo>
                    <a:pt x="10384" y="8815"/>
                  </a:moveTo>
                  <a:cubicBezTo>
                    <a:pt x="10380" y="9174"/>
                    <a:pt x="10377" y="9532"/>
                    <a:pt x="10373" y="9890"/>
                  </a:cubicBezTo>
                  <a:cubicBezTo>
                    <a:pt x="9970" y="9974"/>
                    <a:pt x="9560" y="10025"/>
                    <a:pt x="9152" y="10051"/>
                  </a:cubicBezTo>
                  <a:cubicBezTo>
                    <a:pt x="9079" y="10055"/>
                    <a:pt x="9006" y="10059"/>
                    <a:pt x="8932" y="10062"/>
                  </a:cubicBezTo>
                  <a:cubicBezTo>
                    <a:pt x="8952" y="9726"/>
                    <a:pt x="8972" y="9390"/>
                    <a:pt x="8991" y="9054"/>
                  </a:cubicBezTo>
                  <a:cubicBezTo>
                    <a:pt x="8993" y="9035"/>
                    <a:pt x="8984" y="9022"/>
                    <a:pt x="8972" y="9014"/>
                  </a:cubicBezTo>
                  <a:cubicBezTo>
                    <a:pt x="9442" y="8984"/>
                    <a:pt x="9912" y="8914"/>
                    <a:pt x="10384" y="8815"/>
                  </a:cubicBezTo>
                  <a:close/>
                  <a:moveTo>
                    <a:pt x="6525" y="8753"/>
                  </a:moveTo>
                  <a:cubicBezTo>
                    <a:pt x="6754" y="8822"/>
                    <a:pt x="6985" y="8878"/>
                    <a:pt x="7215" y="8919"/>
                  </a:cubicBezTo>
                  <a:cubicBezTo>
                    <a:pt x="7211" y="8926"/>
                    <a:pt x="7208" y="8934"/>
                    <a:pt x="7208" y="8944"/>
                  </a:cubicBezTo>
                  <a:lnTo>
                    <a:pt x="7208" y="9127"/>
                  </a:lnTo>
                  <a:cubicBezTo>
                    <a:pt x="7208" y="9159"/>
                    <a:pt x="7233" y="9175"/>
                    <a:pt x="7258" y="9175"/>
                  </a:cubicBezTo>
                  <a:cubicBezTo>
                    <a:pt x="7283" y="9175"/>
                    <a:pt x="7308" y="9159"/>
                    <a:pt x="7308" y="9127"/>
                  </a:cubicBezTo>
                  <a:lnTo>
                    <a:pt x="7308" y="8944"/>
                  </a:lnTo>
                  <a:cubicBezTo>
                    <a:pt x="7308" y="8941"/>
                    <a:pt x="7306" y="8940"/>
                    <a:pt x="7306" y="8937"/>
                  </a:cubicBezTo>
                  <a:lnTo>
                    <a:pt x="7306" y="8937"/>
                  </a:lnTo>
                  <a:cubicBezTo>
                    <a:pt x="7689" y="9002"/>
                    <a:pt x="8074" y="9031"/>
                    <a:pt x="8459" y="9031"/>
                  </a:cubicBezTo>
                  <a:cubicBezTo>
                    <a:pt x="8609" y="9031"/>
                    <a:pt x="8760" y="9027"/>
                    <a:pt x="8910" y="9018"/>
                  </a:cubicBezTo>
                  <a:lnTo>
                    <a:pt x="8910" y="9018"/>
                  </a:lnTo>
                  <a:cubicBezTo>
                    <a:pt x="8900" y="9026"/>
                    <a:pt x="8893" y="9038"/>
                    <a:pt x="8892" y="9054"/>
                  </a:cubicBezTo>
                  <a:cubicBezTo>
                    <a:pt x="8872" y="9391"/>
                    <a:pt x="8852" y="9729"/>
                    <a:pt x="8832" y="10066"/>
                  </a:cubicBezTo>
                  <a:cubicBezTo>
                    <a:pt x="8718" y="10070"/>
                    <a:pt x="8602" y="10072"/>
                    <a:pt x="8486" y="10072"/>
                  </a:cubicBezTo>
                  <a:cubicBezTo>
                    <a:pt x="8086" y="10072"/>
                    <a:pt x="7675" y="10047"/>
                    <a:pt x="7273" y="9980"/>
                  </a:cubicBezTo>
                  <a:cubicBezTo>
                    <a:pt x="7294" y="9977"/>
                    <a:pt x="7312" y="9962"/>
                    <a:pt x="7310" y="9934"/>
                  </a:cubicBezTo>
                  <a:cubicBezTo>
                    <a:pt x="7304" y="9830"/>
                    <a:pt x="7298" y="9726"/>
                    <a:pt x="7293" y="9622"/>
                  </a:cubicBezTo>
                  <a:cubicBezTo>
                    <a:pt x="7291" y="9590"/>
                    <a:pt x="7265" y="9574"/>
                    <a:pt x="7240" y="9574"/>
                  </a:cubicBezTo>
                  <a:cubicBezTo>
                    <a:pt x="7215" y="9574"/>
                    <a:pt x="7192" y="9590"/>
                    <a:pt x="7193" y="9622"/>
                  </a:cubicBezTo>
                  <a:cubicBezTo>
                    <a:pt x="7199" y="9726"/>
                    <a:pt x="7206" y="9830"/>
                    <a:pt x="7211" y="9934"/>
                  </a:cubicBezTo>
                  <a:cubicBezTo>
                    <a:pt x="7213" y="9953"/>
                    <a:pt x="7223" y="9966"/>
                    <a:pt x="7236" y="9974"/>
                  </a:cubicBezTo>
                  <a:cubicBezTo>
                    <a:pt x="7000" y="9934"/>
                    <a:pt x="6766" y="9880"/>
                    <a:pt x="6540" y="9808"/>
                  </a:cubicBezTo>
                  <a:cubicBezTo>
                    <a:pt x="6535" y="9456"/>
                    <a:pt x="6531" y="9105"/>
                    <a:pt x="6525" y="8753"/>
                  </a:cubicBezTo>
                  <a:close/>
                  <a:moveTo>
                    <a:pt x="4456" y="0"/>
                  </a:moveTo>
                  <a:cubicBezTo>
                    <a:pt x="3513" y="0"/>
                    <a:pt x="2530" y="101"/>
                    <a:pt x="1676" y="443"/>
                  </a:cubicBezTo>
                  <a:cubicBezTo>
                    <a:pt x="1375" y="564"/>
                    <a:pt x="975" y="756"/>
                    <a:pt x="895" y="1098"/>
                  </a:cubicBezTo>
                  <a:cubicBezTo>
                    <a:pt x="884" y="1116"/>
                    <a:pt x="876" y="1138"/>
                    <a:pt x="875" y="1164"/>
                  </a:cubicBezTo>
                  <a:cubicBezTo>
                    <a:pt x="874" y="1463"/>
                    <a:pt x="879" y="1761"/>
                    <a:pt x="882" y="2058"/>
                  </a:cubicBezTo>
                  <a:cubicBezTo>
                    <a:pt x="546" y="2187"/>
                    <a:pt x="104" y="2384"/>
                    <a:pt x="23" y="2745"/>
                  </a:cubicBezTo>
                  <a:cubicBezTo>
                    <a:pt x="13" y="2762"/>
                    <a:pt x="6" y="2782"/>
                    <a:pt x="6" y="2807"/>
                  </a:cubicBezTo>
                  <a:cubicBezTo>
                    <a:pt x="1" y="3361"/>
                    <a:pt x="26" y="3914"/>
                    <a:pt x="8" y="4468"/>
                  </a:cubicBezTo>
                  <a:cubicBezTo>
                    <a:pt x="4" y="4489"/>
                    <a:pt x="7" y="4512"/>
                    <a:pt x="17" y="4534"/>
                  </a:cubicBezTo>
                  <a:cubicBezTo>
                    <a:pt x="18" y="4538"/>
                    <a:pt x="21" y="4542"/>
                    <a:pt x="23" y="4545"/>
                  </a:cubicBezTo>
                  <a:cubicBezTo>
                    <a:pt x="26" y="4550"/>
                    <a:pt x="30" y="4555"/>
                    <a:pt x="34" y="4561"/>
                  </a:cubicBezTo>
                  <a:cubicBezTo>
                    <a:pt x="41" y="4569"/>
                    <a:pt x="47" y="4576"/>
                    <a:pt x="56" y="4583"/>
                  </a:cubicBezTo>
                  <a:cubicBezTo>
                    <a:pt x="152" y="4673"/>
                    <a:pt x="255" y="4755"/>
                    <a:pt x="362" y="4833"/>
                  </a:cubicBezTo>
                  <a:cubicBezTo>
                    <a:pt x="359" y="5369"/>
                    <a:pt x="381" y="5903"/>
                    <a:pt x="365" y="6439"/>
                  </a:cubicBezTo>
                  <a:cubicBezTo>
                    <a:pt x="360" y="6462"/>
                    <a:pt x="362" y="6485"/>
                    <a:pt x="373" y="6509"/>
                  </a:cubicBezTo>
                  <a:cubicBezTo>
                    <a:pt x="374" y="6511"/>
                    <a:pt x="377" y="6514"/>
                    <a:pt x="378" y="6517"/>
                  </a:cubicBezTo>
                  <a:cubicBezTo>
                    <a:pt x="382" y="6524"/>
                    <a:pt x="386" y="6529"/>
                    <a:pt x="391" y="6535"/>
                  </a:cubicBezTo>
                  <a:cubicBezTo>
                    <a:pt x="398" y="6544"/>
                    <a:pt x="404" y="6551"/>
                    <a:pt x="413" y="6557"/>
                  </a:cubicBezTo>
                  <a:cubicBezTo>
                    <a:pt x="1322" y="7396"/>
                    <a:pt x="2611" y="7652"/>
                    <a:pt x="3857" y="7652"/>
                  </a:cubicBezTo>
                  <a:cubicBezTo>
                    <a:pt x="4235" y="7652"/>
                    <a:pt x="4609" y="7628"/>
                    <a:pt x="4968" y="7591"/>
                  </a:cubicBezTo>
                  <a:lnTo>
                    <a:pt x="4968" y="7591"/>
                  </a:lnTo>
                  <a:cubicBezTo>
                    <a:pt x="4967" y="8103"/>
                    <a:pt x="4986" y="8615"/>
                    <a:pt x="4970" y="9127"/>
                  </a:cubicBezTo>
                  <a:cubicBezTo>
                    <a:pt x="4966" y="9149"/>
                    <a:pt x="4969" y="9172"/>
                    <a:pt x="4979" y="9194"/>
                  </a:cubicBezTo>
                  <a:cubicBezTo>
                    <a:pt x="4980" y="9198"/>
                    <a:pt x="4983" y="9201"/>
                    <a:pt x="4985" y="9205"/>
                  </a:cubicBezTo>
                  <a:cubicBezTo>
                    <a:pt x="4988" y="9210"/>
                    <a:pt x="4992" y="9215"/>
                    <a:pt x="4996" y="9221"/>
                  </a:cubicBezTo>
                  <a:cubicBezTo>
                    <a:pt x="5003" y="9229"/>
                    <a:pt x="5009" y="9236"/>
                    <a:pt x="5018" y="9242"/>
                  </a:cubicBezTo>
                  <a:cubicBezTo>
                    <a:pt x="5923" y="10090"/>
                    <a:pt x="7246" y="10338"/>
                    <a:pt x="8486" y="10338"/>
                  </a:cubicBezTo>
                  <a:cubicBezTo>
                    <a:pt x="8759" y="10338"/>
                    <a:pt x="9028" y="10326"/>
                    <a:pt x="9288" y="10306"/>
                  </a:cubicBezTo>
                  <a:cubicBezTo>
                    <a:pt x="10192" y="10235"/>
                    <a:pt x="11976" y="10081"/>
                    <a:pt x="12451" y="9125"/>
                  </a:cubicBezTo>
                  <a:cubicBezTo>
                    <a:pt x="12451" y="9123"/>
                    <a:pt x="12452" y="9120"/>
                    <a:pt x="12453" y="9118"/>
                  </a:cubicBezTo>
                  <a:cubicBezTo>
                    <a:pt x="12455" y="9114"/>
                    <a:pt x="12456" y="9112"/>
                    <a:pt x="12457" y="9108"/>
                  </a:cubicBezTo>
                  <a:cubicBezTo>
                    <a:pt x="12460" y="9098"/>
                    <a:pt x="12463" y="9087"/>
                    <a:pt x="12464" y="9077"/>
                  </a:cubicBezTo>
                  <a:cubicBezTo>
                    <a:pt x="12465" y="9070"/>
                    <a:pt x="12468" y="9066"/>
                    <a:pt x="12468" y="9059"/>
                  </a:cubicBezTo>
                  <a:cubicBezTo>
                    <a:pt x="12480" y="8616"/>
                    <a:pt x="12481" y="8179"/>
                    <a:pt x="12471" y="7738"/>
                  </a:cubicBezTo>
                  <a:cubicBezTo>
                    <a:pt x="12513" y="7582"/>
                    <a:pt x="12482" y="7407"/>
                    <a:pt x="12344" y="7212"/>
                  </a:cubicBezTo>
                  <a:cubicBezTo>
                    <a:pt x="11777" y="6414"/>
                    <a:pt x="10225" y="6370"/>
                    <a:pt x="9354" y="6324"/>
                  </a:cubicBezTo>
                  <a:cubicBezTo>
                    <a:pt x="9094" y="6311"/>
                    <a:pt x="8828" y="6303"/>
                    <a:pt x="8558" y="6303"/>
                  </a:cubicBezTo>
                  <a:cubicBezTo>
                    <a:pt x="8328" y="6303"/>
                    <a:pt x="8096" y="6309"/>
                    <a:pt x="7863" y="6323"/>
                  </a:cubicBezTo>
                  <a:cubicBezTo>
                    <a:pt x="7875" y="5865"/>
                    <a:pt x="7876" y="5414"/>
                    <a:pt x="7864" y="4956"/>
                  </a:cubicBezTo>
                  <a:cubicBezTo>
                    <a:pt x="7879" y="4715"/>
                    <a:pt x="7732" y="4493"/>
                    <a:pt x="7522" y="4316"/>
                  </a:cubicBezTo>
                  <a:cubicBezTo>
                    <a:pt x="7525" y="4056"/>
                    <a:pt x="7528" y="3797"/>
                    <a:pt x="7531" y="3537"/>
                  </a:cubicBezTo>
                  <a:cubicBezTo>
                    <a:pt x="7898" y="3370"/>
                    <a:pt x="8201" y="3141"/>
                    <a:pt x="8358" y="2823"/>
                  </a:cubicBezTo>
                  <a:cubicBezTo>
                    <a:pt x="8360" y="2821"/>
                    <a:pt x="8361" y="2818"/>
                    <a:pt x="8362" y="2814"/>
                  </a:cubicBezTo>
                  <a:cubicBezTo>
                    <a:pt x="8363" y="2812"/>
                    <a:pt x="8363" y="2808"/>
                    <a:pt x="8365" y="2806"/>
                  </a:cubicBezTo>
                  <a:cubicBezTo>
                    <a:pt x="8369" y="2795"/>
                    <a:pt x="8371" y="2785"/>
                    <a:pt x="8372" y="2774"/>
                  </a:cubicBezTo>
                  <a:cubicBezTo>
                    <a:pt x="8373" y="2768"/>
                    <a:pt x="8376" y="2764"/>
                    <a:pt x="8376" y="2757"/>
                  </a:cubicBezTo>
                  <a:cubicBezTo>
                    <a:pt x="8389" y="2314"/>
                    <a:pt x="8390" y="1877"/>
                    <a:pt x="8379" y="1436"/>
                  </a:cubicBezTo>
                  <a:cubicBezTo>
                    <a:pt x="8420" y="1279"/>
                    <a:pt x="8390" y="1105"/>
                    <a:pt x="8252" y="909"/>
                  </a:cubicBezTo>
                  <a:cubicBezTo>
                    <a:pt x="7686" y="112"/>
                    <a:pt x="6133" y="68"/>
                    <a:pt x="5261" y="22"/>
                  </a:cubicBezTo>
                  <a:cubicBezTo>
                    <a:pt x="4999" y="9"/>
                    <a:pt x="4729" y="0"/>
                    <a:pt x="4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5"/>
            <p:cNvSpPr/>
            <p:nvPr/>
          </p:nvSpPr>
          <p:spPr>
            <a:xfrm>
              <a:off x="3873700" y="128950"/>
              <a:ext cx="112825" cy="31350"/>
            </a:xfrm>
            <a:custGeom>
              <a:avLst/>
              <a:gdLst/>
              <a:ahLst/>
              <a:cxnLst/>
              <a:rect l="l" t="t" r="r" b="b"/>
              <a:pathLst>
                <a:path w="4513" h="1254" extrusionOk="0">
                  <a:moveTo>
                    <a:pt x="1058" y="303"/>
                  </a:moveTo>
                  <a:cubicBezTo>
                    <a:pt x="1385" y="342"/>
                    <a:pt x="1711" y="385"/>
                    <a:pt x="2036" y="430"/>
                  </a:cubicBezTo>
                  <a:cubicBezTo>
                    <a:pt x="1884" y="478"/>
                    <a:pt x="1731" y="527"/>
                    <a:pt x="1577" y="571"/>
                  </a:cubicBezTo>
                  <a:cubicBezTo>
                    <a:pt x="1306" y="525"/>
                    <a:pt x="1034" y="479"/>
                    <a:pt x="762" y="433"/>
                  </a:cubicBezTo>
                  <a:cubicBezTo>
                    <a:pt x="861" y="383"/>
                    <a:pt x="958" y="341"/>
                    <a:pt x="1008" y="322"/>
                  </a:cubicBezTo>
                  <a:cubicBezTo>
                    <a:pt x="1024" y="315"/>
                    <a:pt x="1042" y="309"/>
                    <a:pt x="1058" y="303"/>
                  </a:cubicBezTo>
                  <a:close/>
                  <a:moveTo>
                    <a:pt x="3228" y="259"/>
                  </a:moveTo>
                  <a:cubicBezTo>
                    <a:pt x="3368" y="259"/>
                    <a:pt x="3502" y="277"/>
                    <a:pt x="3625" y="323"/>
                  </a:cubicBezTo>
                  <a:cubicBezTo>
                    <a:pt x="3910" y="428"/>
                    <a:pt x="3977" y="537"/>
                    <a:pt x="3924" y="640"/>
                  </a:cubicBezTo>
                  <a:cubicBezTo>
                    <a:pt x="3430" y="552"/>
                    <a:pt x="2935" y="470"/>
                    <a:pt x="2439" y="397"/>
                  </a:cubicBezTo>
                  <a:cubicBezTo>
                    <a:pt x="2699" y="321"/>
                    <a:pt x="2974" y="259"/>
                    <a:pt x="3228" y="259"/>
                  </a:cubicBezTo>
                  <a:close/>
                  <a:moveTo>
                    <a:pt x="635" y="502"/>
                  </a:moveTo>
                  <a:lnTo>
                    <a:pt x="635" y="502"/>
                  </a:lnTo>
                  <a:cubicBezTo>
                    <a:pt x="880" y="544"/>
                    <a:pt x="1126" y="585"/>
                    <a:pt x="1371" y="626"/>
                  </a:cubicBezTo>
                  <a:cubicBezTo>
                    <a:pt x="1154" y="681"/>
                    <a:pt x="933" y="718"/>
                    <a:pt x="703" y="723"/>
                  </a:cubicBezTo>
                  <a:cubicBezTo>
                    <a:pt x="694" y="723"/>
                    <a:pt x="685" y="723"/>
                    <a:pt x="676" y="723"/>
                  </a:cubicBezTo>
                  <a:cubicBezTo>
                    <a:pt x="340" y="723"/>
                    <a:pt x="450" y="610"/>
                    <a:pt x="635" y="502"/>
                  </a:cubicBezTo>
                  <a:close/>
                  <a:moveTo>
                    <a:pt x="2237" y="459"/>
                  </a:moveTo>
                  <a:cubicBezTo>
                    <a:pt x="2779" y="537"/>
                    <a:pt x="3320" y="625"/>
                    <a:pt x="3859" y="720"/>
                  </a:cubicBezTo>
                  <a:cubicBezTo>
                    <a:pt x="3788" y="785"/>
                    <a:pt x="3674" y="847"/>
                    <a:pt x="3546" y="904"/>
                  </a:cubicBezTo>
                  <a:cubicBezTo>
                    <a:pt x="2957" y="805"/>
                    <a:pt x="2370" y="705"/>
                    <a:pt x="1781" y="606"/>
                  </a:cubicBezTo>
                  <a:cubicBezTo>
                    <a:pt x="1793" y="602"/>
                    <a:pt x="1804" y="599"/>
                    <a:pt x="1815" y="595"/>
                  </a:cubicBezTo>
                  <a:cubicBezTo>
                    <a:pt x="1943" y="556"/>
                    <a:pt x="2086" y="507"/>
                    <a:pt x="2237" y="459"/>
                  </a:cubicBezTo>
                  <a:close/>
                  <a:moveTo>
                    <a:pt x="1641" y="1"/>
                  </a:moveTo>
                  <a:cubicBezTo>
                    <a:pt x="1636" y="1"/>
                    <a:pt x="1631" y="1"/>
                    <a:pt x="1626" y="3"/>
                  </a:cubicBezTo>
                  <a:cubicBezTo>
                    <a:pt x="1569" y="21"/>
                    <a:pt x="1315" y="103"/>
                    <a:pt x="1045" y="211"/>
                  </a:cubicBezTo>
                  <a:cubicBezTo>
                    <a:pt x="913" y="195"/>
                    <a:pt x="781" y="178"/>
                    <a:pt x="649" y="162"/>
                  </a:cubicBezTo>
                  <a:cubicBezTo>
                    <a:pt x="647" y="162"/>
                    <a:pt x="645" y="162"/>
                    <a:pt x="643" y="162"/>
                  </a:cubicBezTo>
                  <a:cubicBezTo>
                    <a:pt x="591" y="162"/>
                    <a:pt x="594" y="246"/>
                    <a:pt x="649" y="252"/>
                  </a:cubicBezTo>
                  <a:cubicBezTo>
                    <a:pt x="725" y="261"/>
                    <a:pt x="801" y="271"/>
                    <a:pt x="877" y="280"/>
                  </a:cubicBezTo>
                  <a:cubicBezTo>
                    <a:pt x="783" y="321"/>
                    <a:pt x="692" y="364"/>
                    <a:pt x="611" y="407"/>
                  </a:cubicBezTo>
                  <a:cubicBezTo>
                    <a:pt x="433" y="377"/>
                    <a:pt x="256" y="347"/>
                    <a:pt x="78" y="317"/>
                  </a:cubicBezTo>
                  <a:cubicBezTo>
                    <a:pt x="75" y="316"/>
                    <a:pt x="72" y="316"/>
                    <a:pt x="69" y="316"/>
                  </a:cubicBezTo>
                  <a:cubicBezTo>
                    <a:pt x="19" y="316"/>
                    <a:pt x="1" y="394"/>
                    <a:pt x="54" y="403"/>
                  </a:cubicBezTo>
                  <a:cubicBezTo>
                    <a:pt x="200" y="428"/>
                    <a:pt x="346" y="453"/>
                    <a:pt x="492" y="477"/>
                  </a:cubicBezTo>
                  <a:cubicBezTo>
                    <a:pt x="301" y="601"/>
                    <a:pt x="229" y="723"/>
                    <a:pt x="458" y="804"/>
                  </a:cubicBezTo>
                  <a:cubicBezTo>
                    <a:pt x="533" y="831"/>
                    <a:pt x="621" y="842"/>
                    <a:pt x="716" y="842"/>
                  </a:cubicBezTo>
                  <a:cubicBezTo>
                    <a:pt x="992" y="842"/>
                    <a:pt x="1329" y="747"/>
                    <a:pt x="1594" y="664"/>
                  </a:cubicBezTo>
                  <a:cubicBezTo>
                    <a:pt x="2192" y="765"/>
                    <a:pt x="2791" y="867"/>
                    <a:pt x="3389" y="969"/>
                  </a:cubicBezTo>
                  <a:cubicBezTo>
                    <a:pt x="3151" y="1059"/>
                    <a:pt x="2899" y="1129"/>
                    <a:pt x="2772" y="1165"/>
                  </a:cubicBezTo>
                  <a:cubicBezTo>
                    <a:pt x="2720" y="1180"/>
                    <a:pt x="2736" y="1254"/>
                    <a:pt x="2782" y="1254"/>
                  </a:cubicBezTo>
                  <a:cubicBezTo>
                    <a:pt x="2786" y="1254"/>
                    <a:pt x="2790" y="1253"/>
                    <a:pt x="2795" y="1252"/>
                  </a:cubicBezTo>
                  <a:cubicBezTo>
                    <a:pt x="2912" y="1218"/>
                    <a:pt x="3282" y="1133"/>
                    <a:pt x="3610" y="1006"/>
                  </a:cubicBezTo>
                  <a:cubicBezTo>
                    <a:pt x="3766" y="1032"/>
                    <a:pt x="3921" y="1059"/>
                    <a:pt x="4078" y="1085"/>
                  </a:cubicBezTo>
                  <a:cubicBezTo>
                    <a:pt x="4081" y="1085"/>
                    <a:pt x="4084" y="1086"/>
                    <a:pt x="4086" y="1086"/>
                  </a:cubicBezTo>
                  <a:cubicBezTo>
                    <a:pt x="4137" y="1086"/>
                    <a:pt x="4156" y="1008"/>
                    <a:pt x="4102" y="998"/>
                  </a:cubicBezTo>
                  <a:cubicBezTo>
                    <a:pt x="3989" y="979"/>
                    <a:pt x="3876" y="960"/>
                    <a:pt x="3763" y="942"/>
                  </a:cubicBezTo>
                  <a:cubicBezTo>
                    <a:pt x="3884" y="886"/>
                    <a:pt x="3990" y="825"/>
                    <a:pt x="4065" y="757"/>
                  </a:cubicBezTo>
                  <a:cubicBezTo>
                    <a:pt x="4189" y="779"/>
                    <a:pt x="4313" y="800"/>
                    <a:pt x="4436" y="824"/>
                  </a:cubicBezTo>
                  <a:cubicBezTo>
                    <a:pt x="4439" y="824"/>
                    <a:pt x="4442" y="825"/>
                    <a:pt x="4445" y="825"/>
                  </a:cubicBezTo>
                  <a:cubicBezTo>
                    <a:pt x="4494" y="825"/>
                    <a:pt x="4513" y="747"/>
                    <a:pt x="4459" y="737"/>
                  </a:cubicBezTo>
                  <a:cubicBezTo>
                    <a:pt x="4351" y="716"/>
                    <a:pt x="4243" y="698"/>
                    <a:pt x="4135" y="679"/>
                  </a:cubicBezTo>
                  <a:cubicBezTo>
                    <a:pt x="4162" y="637"/>
                    <a:pt x="4178" y="594"/>
                    <a:pt x="4175" y="549"/>
                  </a:cubicBezTo>
                  <a:cubicBezTo>
                    <a:pt x="4163" y="263"/>
                    <a:pt x="3733" y="197"/>
                    <a:pt x="3349" y="197"/>
                  </a:cubicBezTo>
                  <a:cubicBezTo>
                    <a:pt x="3116" y="197"/>
                    <a:pt x="2901" y="221"/>
                    <a:pt x="2806" y="236"/>
                  </a:cubicBezTo>
                  <a:cubicBezTo>
                    <a:pt x="2613" y="266"/>
                    <a:pt x="2426" y="314"/>
                    <a:pt x="2240" y="369"/>
                  </a:cubicBezTo>
                  <a:cubicBezTo>
                    <a:pt x="1906" y="321"/>
                    <a:pt x="1572" y="276"/>
                    <a:pt x="1237" y="234"/>
                  </a:cubicBezTo>
                  <a:cubicBezTo>
                    <a:pt x="1374" y="184"/>
                    <a:pt x="1512" y="135"/>
                    <a:pt x="1650" y="90"/>
                  </a:cubicBezTo>
                  <a:cubicBezTo>
                    <a:pt x="1699" y="74"/>
                    <a:pt x="1685" y="1"/>
                    <a:pt x="1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5"/>
            <p:cNvSpPr/>
            <p:nvPr/>
          </p:nvSpPr>
          <p:spPr>
            <a:xfrm>
              <a:off x="3991525" y="130900"/>
              <a:ext cx="21175" cy="20875"/>
            </a:xfrm>
            <a:custGeom>
              <a:avLst/>
              <a:gdLst/>
              <a:ahLst/>
              <a:cxnLst/>
              <a:rect l="l" t="t" r="r" b="b"/>
              <a:pathLst>
                <a:path w="847" h="835" extrusionOk="0">
                  <a:moveTo>
                    <a:pt x="69" y="0"/>
                  </a:moveTo>
                  <a:cubicBezTo>
                    <a:pt x="19" y="0"/>
                    <a:pt x="0" y="78"/>
                    <a:pt x="54" y="87"/>
                  </a:cubicBezTo>
                  <a:cubicBezTo>
                    <a:pt x="225" y="116"/>
                    <a:pt x="404" y="145"/>
                    <a:pt x="548" y="250"/>
                  </a:cubicBezTo>
                  <a:cubicBezTo>
                    <a:pt x="712" y="368"/>
                    <a:pt x="802" y="598"/>
                    <a:pt x="635" y="758"/>
                  </a:cubicBezTo>
                  <a:cubicBezTo>
                    <a:pt x="603" y="789"/>
                    <a:pt x="633" y="834"/>
                    <a:pt x="668" y="834"/>
                  </a:cubicBezTo>
                  <a:cubicBezTo>
                    <a:pt x="678" y="834"/>
                    <a:pt x="689" y="831"/>
                    <a:pt x="698" y="822"/>
                  </a:cubicBezTo>
                  <a:cubicBezTo>
                    <a:pt x="846" y="680"/>
                    <a:pt x="846" y="459"/>
                    <a:pt x="728" y="300"/>
                  </a:cubicBezTo>
                  <a:cubicBezTo>
                    <a:pt x="576" y="94"/>
                    <a:pt x="315" y="41"/>
                    <a:pt x="78" y="1"/>
                  </a:cubicBezTo>
                  <a:cubicBezTo>
                    <a:pt x="75" y="0"/>
                    <a:pt x="72" y="0"/>
                    <a:pt x="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5"/>
            <p:cNvSpPr/>
            <p:nvPr/>
          </p:nvSpPr>
          <p:spPr>
            <a:xfrm>
              <a:off x="3850175" y="138750"/>
              <a:ext cx="25875" cy="18100"/>
            </a:xfrm>
            <a:custGeom>
              <a:avLst/>
              <a:gdLst/>
              <a:ahLst/>
              <a:cxnLst/>
              <a:rect l="l" t="t" r="r" b="b"/>
              <a:pathLst>
                <a:path w="1035" h="724" extrusionOk="0">
                  <a:moveTo>
                    <a:pt x="306" y="1"/>
                  </a:moveTo>
                  <a:cubicBezTo>
                    <a:pt x="296" y="1"/>
                    <a:pt x="286" y="5"/>
                    <a:pt x="277" y="16"/>
                  </a:cubicBezTo>
                  <a:cubicBezTo>
                    <a:pt x="1" y="363"/>
                    <a:pt x="714" y="675"/>
                    <a:pt x="958" y="723"/>
                  </a:cubicBezTo>
                  <a:cubicBezTo>
                    <a:pt x="961" y="723"/>
                    <a:pt x="964" y="723"/>
                    <a:pt x="967" y="723"/>
                  </a:cubicBezTo>
                  <a:cubicBezTo>
                    <a:pt x="1016" y="723"/>
                    <a:pt x="1035" y="646"/>
                    <a:pt x="981" y="635"/>
                  </a:cubicBezTo>
                  <a:cubicBezTo>
                    <a:pt x="845" y="609"/>
                    <a:pt x="717" y="563"/>
                    <a:pt x="598" y="490"/>
                  </a:cubicBezTo>
                  <a:cubicBezTo>
                    <a:pt x="492" y="425"/>
                    <a:pt x="215" y="238"/>
                    <a:pt x="340" y="80"/>
                  </a:cubicBezTo>
                  <a:cubicBezTo>
                    <a:pt x="368" y="46"/>
                    <a:pt x="338" y="1"/>
                    <a:pt x="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1" name="Table 317">
            <a:extLst>
              <a:ext uri="{FF2B5EF4-FFF2-40B4-BE49-F238E27FC236}">
                <a16:creationId xmlns:a16="http://schemas.microsoft.com/office/drawing/2014/main" id="{5953A7BF-B413-AC46-BFBA-739A20FB0FB7}"/>
              </a:ext>
            </a:extLst>
          </p:cNvPr>
          <p:cNvGraphicFramePr/>
          <p:nvPr>
            <p:extLst>
              <p:ext uri="{D42A27DB-BD31-4B8C-83A1-F6EECF244321}">
                <p14:modId xmlns:p14="http://schemas.microsoft.com/office/powerpoint/2010/main" val="3356072064"/>
              </p:ext>
            </p:extLst>
          </p:nvPr>
        </p:nvGraphicFramePr>
        <p:xfrm>
          <a:off x="1188720" y="1393073"/>
          <a:ext cx="6766560" cy="2412556"/>
        </p:xfrm>
        <a:graphic>
          <a:graphicData uri="http://schemas.openxmlformats.org/drawingml/2006/table">
            <a:tbl>
              <a:tblPr>
                <a:tableStyleId>{2D5ABB26-0587-4C30-8999-92F81FD0307C}</a:tableStyleId>
              </a:tblPr>
              <a:tblGrid>
                <a:gridCol w="3383280">
                  <a:extLst>
                    <a:ext uri="{9D8B030D-6E8A-4147-A177-3AD203B41FA5}">
                      <a16:colId xmlns:a16="http://schemas.microsoft.com/office/drawing/2014/main" val="20000"/>
                    </a:ext>
                  </a:extLst>
                </a:gridCol>
                <a:gridCol w="3383280">
                  <a:extLst>
                    <a:ext uri="{9D8B030D-6E8A-4147-A177-3AD203B41FA5}">
                      <a16:colId xmlns:a16="http://schemas.microsoft.com/office/drawing/2014/main" val="20001"/>
                    </a:ext>
                  </a:extLst>
                </a:gridCol>
              </a:tblGrid>
              <a:tr h="454039">
                <a:tc>
                  <a:txBody>
                    <a:bodyPr/>
                    <a:lstStyle/>
                    <a:p>
                      <a:pPr marR="0" algn="l" rtl="0">
                        <a:lnSpc>
                          <a:spcPct val="100000"/>
                        </a:lnSpc>
                        <a:spcBef>
                          <a:spcPts val="0"/>
                        </a:spcBef>
                        <a:spcAft>
                          <a:spcPts val="0"/>
                        </a:spcAft>
                        <a:buClr>
                          <a:srgbClr val="000000"/>
                        </a:buClr>
                        <a:buFont typeface="Arial"/>
                        <a:defRPr sz="1800"/>
                      </a:pPr>
                      <a:r>
                        <a:rPr lang="en-US" sz="1400" b="1" i="0" u="none" strike="noStrike" cap="none" dirty="0">
                          <a:solidFill>
                            <a:srgbClr val="0B245D"/>
                          </a:solidFill>
                          <a:latin typeface="+mn-lt"/>
                          <a:ea typeface="+mn-ea"/>
                          <a:cs typeface="+mn-cs"/>
                          <a:sym typeface="Arial"/>
                        </a:rPr>
                        <a:t>Income Earned in 2021</a:t>
                      </a:r>
                      <a:endParaRPr sz="1400" b="1" i="0" u="none" strike="noStrike" cap="none" dirty="0">
                        <a:solidFill>
                          <a:srgbClr val="0B245D"/>
                        </a:solidFill>
                        <a:latin typeface="+mn-lt"/>
                        <a:ea typeface="+mn-ea"/>
                        <a:cs typeface="+mn-cs"/>
                        <a:sym typeface="Arial"/>
                      </a:endParaRPr>
                    </a:p>
                  </a:txBody>
                  <a:tcPr marL="137160" marR="137160" marT="137160" marB="13716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R="0" algn="l" rtl="0">
                        <a:lnSpc>
                          <a:spcPct val="100000"/>
                        </a:lnSpc>
                        <a:spcBef>
                          <a:spcPts val="0"/>
                        </a:spcBef>
                        <a:spcAft>
                          <a:spcPts val="0"/>
                        </a:spcAft>
                        <a:buClr>
                          <a:srgbClr val="000000"/>
                        </a:buClr>
                        <a:buFont typeface="Arial"/>
                        <a:defRPr sz="1800"/>
                      </a:pPr>
                      <a:r>
                        <a:rPr lang="en-US" sz="1400" b="1" i="0" u="none" strike="noStrike" cap="none" dirty="0">
                          <a:solidFill>
                            <a:srgbClr val="0B245D"/>
                          </a:solidFill>
                          <a:latin typeface="+mn-lt"/>
                          <a:ea typeface="+mn-ea"/>
                          <a:cs typeface="+mn-cs"/>
                          <a:sym typeface="Arial"/>
                        </a:rPr>
                        <a:t>Income Earned in 2020</a:t>
                      </a:r>
                    </a:p>
                  </a:txBody>
                  <a:tcPr marL="137160" marR="137160" marT="137160" marB="13716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62452">
                <a:tc>
                  <a:txBody>
                    <a:bodyPr/>
                    <a:lstStyle/>
                    <a:p>
                      <a:pPr>
                        <a:lnSpc>
                          <a:spcPct val="150000"/>
                        </a:lnSpc>
                      </a:pPr>
                      <a:r>
                        <a:rPr lang="en-US" sz="1050" dirty="0">
                          <a:solidFill>
                            <a:schemeClr val="bg1">
                              <a:lumMod val="25000"/>
                            </a:schemeClr>
                          </a:solidFill>
                        </a:rPr>
                        <a:t>37% for incomes over $523,600 ($628,300)</a:t>
                      </a:r>
                    </a:p>
                    <a:p>
                      <a:pPr>
                        <a:lnSpc>
                          <a:spcPct val="150000"/>
                        </a:lnSpc>
                      </a:pPr>
                      <a:r>
                        <a:rPr lang="en-US" sz="1050" dirty="0">
                          <a:solidFill>
                            <a:schemeClr val="bg1">
                              <a:lumMod val="25000"/>
                            </a:schemeClr>
                          </a:solidFill>
                        </a:rPr>
                        <a:t>35% </a:t>
                      </a:r>
                      <a:r>
                        <a:rPr lang="en-US" sz="1050" b="0" dirty="0">
                          <a:solidFill>
                            <a:schemeClr val="bg1">
                              <a:lumMod val="25000"/>
                            </a:schemeClr>
                          </a:solidFill>
                          <a:effectLst/>
                        </a:rPr>
                        <a:t>for incomes over $209,425 ($418,850)</a:t>
                      </a:r>
                      <a:endParaRPr lang="en-US" sz="1050" dirty="0">
                        <a:solidFill>
                          <a:schemeClr val="bg1">
                            <a:lumMod val="25000"/>
                          </a:schemeClr>
                        </a:solidFill>
                      </a:endParaRPr>
                    </a:p>
                    <a:p>
                      <a:pPr>
                        <a:lnSpc>
                          <a:spcPct val="150000"/>
                        </a:lnSpc>
                      </a:pPr>
                      <a:r>
                        <a:rPr lang="en-US" sz="1050" dirty="0">
                          <a:solidFill>
                            <a:schemeClr val="bg1">
                              <a:lumMod val="25000"/>
                            </a:schemeClr>
                          </a:solidFill>
                        </a:rPr>
                        <a:t>32% </a:t>
                      </a:r>
                      <a:r>
                        <a:rPr lang="en-US" sz="1050" b="0" dirty="0">
                          <a:solidFill>
                            <a:schemeClr val="bg1">
                              <a:lumMod val="25000"/>
                            </a:schemeClr>
                          </a:solidFill>
                          <a:effectLst/>
                        </a:rPr>
                        <a:t>for incomes over $164,925 ($329,850)</a:t>
                      </a:r>
                      <a:endParaRPr lang="en-US" sz="1050" dirty="0">
                        <a:solidFill>
                          <a:schemeClr val="bg1">
                            <a:lumMod val="25000"/>
                          </a:schemeClr>
                        </a:solidFill>
                      </a:endParaRPr>
                    </a:p>
                    <a:p>
                      <a:pPr>
                        <a:lnSpc>
                          <a:spcPct val="150000"/>
                        </a:lnSpc>
                      </a:pPr>
                      <a:r>
                        <a:rPr lang="en-US" sz="1050" dirty="0">
                          <a:solidFill>
                            <a:schemeClr val="bg1">
                              <a:lumMod val="25000"/>
                            </a:schemeClr>
                          </a:solidFill>
                        </a:rPr>
                        <a:t>24%</a:t>
                      </a:r>
                      <a:r>
                        <a:rPr lang="en-US" sz="1050" b="0" dirty="0">
                          <a:solidFill>
                            <a:schemeClr val="bg1">
                              <a:lumMod val="25000"/>
                            </a:schemeClr>
                          </a:solidFill>
                          <a:effectLst/>
                        </a:rPr>
                        <a:t> for incomes over $86,375 ($172,750)</a:t>
                      </a:r>
                      <a:endParaRPr lang="en-US" sz="1050" dirty="0">
                        <a:solidFill>
                          <a:schemeClr val="bg1">
                            <a:lumMod val="25000"/>
                          </a:schemeClr>
                        </a:solidFill>
                      </a:endParaRPr>
                    </a:p>
                    <a:p>
                      <a:pPr>
                        <a:lnSpc>
                          <a:spcPct val="150000"/>
                        </a:lnSpc>
                      </a:pPr>
                      <a:r>
                        <a:rPr lang="en-US" sz="1050" dirty="0">
                          <a:solidFill>
                            <a:schemeClr val="bg1">
                              <a:lumMod val="25000"/>
                            </a:schemeClr>
                          </a:solidFill>
                        </a:rPr>
                        <a:t>22% </a:t>
                      </a:r>
                      <a:r>
                        <a:rPr lang="en-US" sz="1050" b="0" dirty="0">
                          <a:solidFill>
                            <a:schemeClr val="bg1">
                              <a:lumMod val="25000"/>
                            </a:schemeClr>
                          </a:solidFill>
                          <a:effectLst/>
                        </a:rPr>
                        <a:t>for incomes over $40,525 ($81,050)</a:t>
                      </a:r>
                      <a:endParaRPr lang="en-US" sz="1050" dirty="0">
                        <a:solidFill>
                          <a:schemeClr val="bg1">
                            <a:lumMod val="25000"/>
                          </a:schemeClr>
                        </a:solidFill>
                      </a:endParaRPr>
                    </a:p>
                    <a:p>
                      <a:pPr>
                        <a:lnSpc>
                          <a:spcPct val="150000"/>
                        </a:lnSpc>
                      </a:pPr>
                      <a:r>
                        <a:rPr lang="en-US" sz="1050" dirty="0">
                          <a:solidFill>
                            <a:schemeClr val="bg1">
                              <a:lumMod val="25000"/>
                            </a:schemeClr>
                          </a:solidFill>
                        </a:rPr>
                        <a:t>12% </a:t>
                      </a:r>
                      <a:r>
                        <a:rPr lang="en-US" sz="1050" b="0" dirty="0">
                          <a:solidFill>
                            <a:schemeClr val="bg1">
                              <a:lumMod val="25000"/>
                            </a:schemeClr>
                          </a:solidFill>
                          <a:effectLst/>
                        </a:rPr>
                        <a:t>for incomes over $9,950 ($19,900)</a:t>
                      </a:r>
                      <a:endParaRPr lang="en-US" sz="1050" dirty="0">
                        <a:solidFill>
                          <a:schemeClr val="bg1">
                            <a:lumMod val="25000"/>
                          </a:schemeClr>
                        </a:solidFill>
                      </a:endParaRPr>
                    </a:p>
                    <a:p>
                      <a:pPr>
                        <a:lnSpc>
                          <a:spcPct val="150000"/>
                        </a:lnSpc>
                      </a:pPr>
                      <a:r>
                        <a:rPr lang="en-US" sz="1050" dirty="0">
                          <a:solidFill>
                            <a:schemeClr val="bg1">
                              <a:lumMod val="25000"/>
                            </a:schemeClr>
                          </a:solidFill>
                        </a:rPr>
                        <a:t>10% for incomes up to $9,950 ($19,900)</a:t>
                      </a:r>
                    </a:p>
                  </a:txBody>
                  <a:tcPr marL="137160" marR="137160" marT="137160" marB="137160" anchor="ctr" horzOverflow="overflow">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1050" b="0" i="0" u="none" strike="noStrike" cap="none" dirty="0">
                          <a:solidFill>
                            <a:schemeClr val="bg1">
                              <a:lumMod val="25000"/>
                            </a:schemeClr>
                          </a:solidFill>
                          <a:effectLst/>
                          <a:latin typeface="+mn-lt"/>
                          <a:ea typeface="+mn-ea"/>
                          <a:cs typeface="+mn-cs"/>
                          <a:sym typeface="Arial"/>
                        </a:rPr>
                        <a:t>37% for incomes over $518,400 ($622,050)</a:t>
                      </a:r>
                    </a:p>
                    <a:p>
                      <a:pPr>
                        <a:lnSpc>
                          <a:spcPct val="150000"/>
                        </a:lnSpc>
                      </a:pPr>
                      <a:r>
                        <a:rPr lang="en-US" sz="1050" b="0" i="0" u="none" strike="noStrike" cap="none" dirty="0">
                          <a:solidFill>
                            <a:schemeClr val="bg1">
                              <a:lumMod val="25000"/>
                            </a:schemeClr>
                          </a:solidFill>
                          <a:effectLst/>
                          <a:latin typeface="+mn-lt"/>
                          <a:ea typeface="+mn-ea"/>
                          <a:cs typeface="+mn-cs"/>
                          <a:sym typeface="Arial"/>
                        </a:rPr>
                        <a:t>35%, for incomes over $207,350 ($414,700)</a:t>
                      </a:r>
                    </a:p>
                    <a:p>
                      <a:pPr>
                        <a:lnSpc>
                          <a:spcPct val="150000"/>
                        </a:lnSpc>
                      </a:pPr>
                      <a:r>
                        <a:rPr lang="en-US" sz="1050" b="0" i="0" u="none" strike="noStrike" cap="none" dirty="0">
                          <a:solidFill>
                            <a:schemeClr val="bg1">
                              <a:lumMod val="25000"/>
                            </a:schemeClr>
                          </a:solidFill>
                          <a:effectLst/>
                          <a:latin typeface="+mn-lt"/>
                          <a:ea typeface="+mn-ea"/>
                          <a:cs typeface="+mn-cs"/>
                          <a:sym typeface="Arial"/>
                        </a:rPr>
                        <a:t>32% for incomes over $163,300 ($326,600)</a:t>
                      </a:r>
                    </a:p>
                    <a:p>
                      <a:pPr>
                        <a:lnSpc>
                          <a:spcPct val="150000"/>
                        </a:lnSpc>
                      </a:pPr>
                      <a:r>
                        <a:rPr lang="en-US" sz="1050" b="0" i="0" u="none" strike="noStrike" cap="none" dirty="0">
                          <a:solidFill>
                            <a:schemeClr val="bg1">
                              <a:lumMod val="25000"/>
                            </a:schemeClr>
                          </a:solidFill>
                          <a:effectLst/>
                          <a:latin typeface="+mn-lt"/>
                          <a:ea typeface="+mn-ea"/>
                          <a:cs typeface="+mn-cs"/>
                          <a:sym typeface="Arial"/>
                        </a:rPr>
                        <a:t>24% for incomes over $85,525 ($171,050)</a:t>
                      </a:r>
                    </a:p>
                    <a:p>
                      <a:pPr>
                        <a:lnSpc>
                          <a:spcPct val="150000"/>
                        </a:lnSpc>
                      </a:pPr>
                      <a:r>
                        <a:rPr lang="en-US" sz="1050" b="0" i="0" u="none" strike="noStrike" cap="none" dirty="0">
                          <a:solidFill>
                            <a:schemeClr val="bg1">
                              <a:lumMod val="25000"/>
                            </a:schemeClr>
                          </a:solidFill>
                          <a:effectLst/>
                          <a:latin typeface="+mn-lt"/>
                          <a:ea typeface="+mn-ea"/>
                          <a:cs typeface="+mn-cs"/>
                          <a:sym typeface="Arial"/>
                        </a:rPr>
                        <a:t>22% for incomes over $40,125 ($80,250)</a:t>
                      </a:r>
                    </a:p>
                    <a:p>
                      <a:pPr>
                        <a:lnSpc>
                          <a:spcPct val="150000"/>
                        </a:lnSpc>
                      </a:pPr>
                      <a:r>
                        <a:rPr lang="en-US" sz="1050" b="0" i="0" u="none" strike="noStrike" cap="none" dirty="0">
                          <a:solidFill>
                            <a:schemeClr val="bg1">
                              <a:lumMod val="25000"/>
                            </a:schemeClr>
                          </a:solidFill>
                          <a:effectLst/>
                          <a:latin typeface="+mn-lt"/>
                          <a:ea typeface="+mn-ea"/>
                          <a:cs typeface="+mn-cs"/>
                          <a:sym typeface="Arial"/>
                        </a:rPr>
                        <a:t>12% for incomes over $9,875 ($19,750)</a:t>
                      </a:r>
                    </a:p>
                    <a:p>
                      <a:pPr>
                        <a:lnSpc>
                          <a:spcPct val="150000"/>
                        </a:lnSpc>
                      </a:pPr>
                      <a:r>
                        <a:rPr lang="en-US" sz="1050" b="0" i="0" u="none" strike="noStrike" cap="none" dirty="0">
                          <a:solidFill>
                            <a:schemeClr val="bg1">
                              <a:lumMod val="25000"/>
                            </a:schemeClr>
                          </a:solidFill>
                          <a:effectLst/>
                          <a:latin typeface="+mn-lt"/>
                          <a:ea typeface="+mn-ea"/>
                          <a:cs typeface="+mn-cs"/>
                          <a:sym typeface="Arial"/>
                        </a:rPr>
                        <a:t>10% for incomes up to $9,875 ($19,750)</a:t>
                      </a:r>
                    </a:p>
                  </a:txBody>
                  <a:tcPr marL="137160" marR="137160" marT="137160" marB="137160" anchor="ctr" horzOverflow="overflow">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85541FF4-EB6C-FD47-A946-AB9646393CBF}"/>
              </a:ext>
            </a:extLst>
          </p:cNvPr>
          <p:cNvSpPr/>
          <p:nvPr/>
        </p:nvSpPr>
        <p:spPr>
          <a:xfrm>
            <a:off x="1124310" y="3972994"/>
            <a:ext cx="6895381" cy="246221"/>
          </a:xfrm>
          <a:prstGeom prst="rect">
            <a:avLst/>
          </a:prstGeom>
        </p:spPr>
        <p:txBody>
          <a:bodyPr wrap="square">
            <a:spAutoFit/>
          </a:bodyPr>
          <a:lstStyle/>
          <a:p>
            <a:pPr algn="ctr"/>
            <a:r>
              <a:rPr lang="en-US" sz="1000" dirty="0">
                <a:solidFill>
                  <a:schemeClr val="bg1">
                    <a:lumMod val="25000"/>
                  </a:schemeClr>
                </a:solidFill>
              </a:rPr>
              <a:t>($) = for married couples filing jointly. Married filing separately pay at same rate as unmarried.</a:t>
            </a:r>
          </a:p>
        </p:txBody>
      </p:sp>
      <p:sp>
        <p:nvSpPr>
          <p:cNvPr id="14" name="Rectangle 13">
            <a:extLst>
              <a:ext uri="{FF2B5EF4-FFF2-40B4-BE49-F238E27FC236}">
                <a16:creationId xmlns:a16="http://schemas.microsoft.com/office/drawing/2014/main" id="{7C166F81-59A1-8B43-9DE5-E5097BCF5E31}"/>
              </a:ext>
            </a:extLst>
          </p:cNvPr>
          <p:cNvSpPr/>
          <p:nvPr/>
        </p:nvSpPr>
        <p:spPr>
          <a:xfrm>
            <a:off x="3222523" y="4829769"/>
            <a:ext cx="5810864" cy="215444"/>
          </a:xfrm>
          <a:prstGeom prst="rect">
            <a:avLst/>
          </a:prstGeom>
        </p:spPr>
        <p:txBody>
          <a:bodyPr wrap="square">
            <a:spAutoFit/>
          </a:bodyPr>
          <a:lstStyle/>
          <a:p>
            <a:pPr algn="r"/>
            <a:r>
              <a:rPr lang="en-US" sz="800" dirty="0">
                <a:solidFill>
                  <a:srgbClr val="5A697D"/>
                </a:solidFill>
              </a:rPr>
              <a:t>Sources: </a:t>
            </a:r>
            <a:r>
              <a:rPr lang="en-US" sz="800" dirty="0">
                <a:solidFill>
                  <a:srgbClr val="5A697D"/>
                </a:solidFill>
                <a:hlinkClick r:id="rId3"/>
              </a:rPr>
              <a:t>https://</a:t>
            </a:r>
            <a:r>
              <a:rPr lang="en-US" sz="800" dirty="0" err="1">
                <a:solidFill>
                  <a:srgbClr val="5A697D"/>
                </a:solidFill>
                <a:hlinkClick r:id="rId3"/>
              </a:rPr>
              <a:t>www.aarp.org</a:t>
            </a:r>
            <a:r>
              <a:rPr lang="en-US" sz="800" dirty="0">
                <a:solidFill>
                  <a:srgbClr val="5A697D"/>
                </a:solidFill>
                <a:hlinkClick r:id="rId3"/>
              </a:rPr>
              <a:t>/money/taxes/info-2020/income-tax-</a:t>
            </a:r>
            <a:r>
              <a:rPr lang="en-US" sz="800" dirty="0" err="1">
                <a:solidFill>
                  <a:srgbClr val="5A697D"/>
                </a:solidFill>
                <a:hlinkClick r:id="rId3"/>
              </a:rPr>
              <a:t>brackets.html</a:t>
            </a:r>
            <a:endParaRPr lang="en-US" sz="800" dirty="0">
              <a:solidFill>
                <a:srgbClr val="5A697D"/>
              </a:solidFill>
            </a:endParaRPr>
          </a:p>
        </p:txBody>
      </p:sp>
    </p:spTree>
    <p:extLst>
      <p:ext uri="{BB962C8B-B14F-4D97-AF65-F5344CB8AC3E}">
        <p14:creationId xmlns:p14="http://schemas.microsoft.com/office/powerpoint/2010/main" val="390684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150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ppt_y</p:attrName>
                                        </p:attrNameLst>
                                      </p:cBhvr>
                                      <p:tavLst>
                                        <p:tav tm="0">
                                          <p:val>
                                            <p:strVal val="#ppt_y+#ppt_h*1.125000"/>
                                          </p:val>
                                        </p:tav>
                                        <p:tav tm="100000">
                                          <p:val>
                                            <p:strVal val="#ppt_y"/>
                                          </p:val>
                                        </p:tav>
                                      </p:tavLst>
                                    </p:anim>
                                    <p:animEffect transition="in" filter="wipe(up)">
                                      <p:cBhvr>
                                        <p:cTn id="8" dur="500"/>
                                        <p:tgtEl>
                                          <p:spTgt spid="41"/>
                                        </p:tgtEl>
                                      </p:cBhvr>
                                    </p:animEffect>
                                  </p:childTnLst>
                                </p:cTn>
                              </p:par>
                              <p:par>
                                <p:cTn id="9" presetID="12" presetClass="entr" presetSubtype="4" fill="hold" grpId="0" nodeType="withEffect">
                                  <p:stCondLst>
                                    <p:cond delay="1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6" name="Google Shape;716;p51"/>
          <p:cNvSpPr txBox="1">
            <a:spLocks noGrp="1"/>
          </p:cNvSpPr>
          <p:nvPr>
            <p:ph type="title"/>
          </p:nvPr>
        </p:nvSpPr>
        <p:spPr>
          <a:xfrm>
            <a:off x="3342993" y="1251325"/>
            <a:ext cx="5249332" cy="1083530"/>
          </a:xfrm>
          <a:prstGeom prst="rect">
            <a:avLst/>
          </a:prstGeom>
        </p:spPr>
        <p:txBody>
          <a:bodyPr spcFirstLastPara="1" wrap="square" lIns="91425" tIns="91425" rIns="91425" bIns="91425" anchor="ctr" anchorCtr="0">
            <a:noAutofit/>
          </a:bodyPr>
          <a:lstStyle/>
          <a:p>
            <a:pPr marL="0" lvl="0" indent="0" algn="l" rtl="0">
              <a:lnSpc>
                <a:spcPts val="3820"/>
              </a:lnSpc>
              <a:spcBef>
                <a:spcPts val="0"/>
              </a:spcBef>
              <a:spcAft>
                <a:spcPts val="0"/>
              </a:spcAft>
              <a:buNone/>
            </a:pPr>
            <a:r>
              <a:rPr lang="en" sz="3600" b="1" dirty="0">
                <a:solidFill>
                  <a:srgbClr val="0E243F"/>
                </a:solidFill>
                <a:sym typeface="Saira SemiCondensed Medium"/>
              </a:rPr>
              <a:t>Please don’t sit on your hands thinking:</a:t>
            </a:r>
            <a:endParaRPr sz="3600" b="1" dirty="0">
              <a:solidFill>
                <a:srgbClr val="0E243F"/>
              </a:solidFill>
              <a:sym typeface="Saira SemiCondensed Medium"/>
            </a:endParaRPr>
          </a:p>
        </p:txBody>
      </p:sp>
      <p:sp>
        <p:nvSpPr>
          <p:cNvPr id="10" name="Google Shape;773;p47">
            <a:extLst>
              <a:ext uri="{FF2B5EF4-FFF2-40B4-BE49-F238E27FC236}">
                <a16:creationId xmlns:a16="http://schemas.microsoft.com/office/drawing/2014/main" id="{A0AEA019-E282-DF4E-A6E2-671276B67E58}"/>
              </a:ext>
            </a:extLst>
          </p:cNvPr>
          <p:cNvSpPr txBox="1">
            <a:spLocks/>
          </p:cNvSpPr>
          <p:nvPr/>
        </p:nvSpPr>
        <p:spPr>
          <a:xfrm>
            <a:off x="3429041" y="3976668"/>
            <a:ext cx="1281385" cy="13714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1">
                    <a:lumMod val="2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Congress will protect you</a:t>
            </a:r>
          </a:p>
        </p:txBody>
      </p:sp>
      <p:sp>
        <p:nvSpPr>
          <p:cNvPr id="11" name="Google Shape;775;p47">
            <a:extLst>
              <a:ext uri="{FF2B5EF4-FFF2-40B4-BE49-F238E27FC236}">
                <a16:creationId xmlns:a16="http://schemas.microsoft.com/office/drawing/2014/main" id="{1AF87FC7-3F44-4E4F-8E7A-87EB1C98C245}"/>
              </a:ext>
            </a:extLst>
          </p:cNvPr>
          <p:cNvSpPr txBox="1">
            <a:spLocks/>
          </p:cNvSpPr>
          <p:nvPr/>
        </p:nvSpPr>
        <p:spPr>
          <a:xfrm>
            <a:off x="5254780" y="3976668"/>
            <a:ext cx="1281385" cy="13714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1">
                    <a:lumMod val="2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The Fed will protect you</a:t>
            </a:r>
          </a:p>
        </p:txBody>
      </p:sp>
      <p:sp>
        <p:nvSpPr>
          <p:cNvPr id="12" name="Google Shape;776;p47">
            <a:extLst>
              <a:ext uri="{FF2B5EF4-FFF2-40B4-BE49-F238E27FC236}">
                <a16:creationId xmlns:a16="http://schemas.microsoft.com/office/drawing/2014/main" id="{FFB3A4FE-9A2D-DE46-A072-4B56F768407A}"/>
              </a:ext>
            </a:extLst>
          </p:cNvPr>
          <p:cNvSpPr txBox="1">
            <a:spLocks/>
          </p:cNvSpPr>
          <p:nvPr/>
        </p:nvSpPr>
        <p:spPr>
          <a:xfrm>
            <a:off x="6876732" y="3976668"/>
            <a:ext cx="1819636" cy="34477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1">
                    <a:lumMod val="2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Your advisor knows how to protect you</a:t>
            </a:r>
          </a:p>
          <a:p>
            <a:pPr algn="ctr"/>
            <a:endParaRPr lang="en-US" dirty="0"/>
          </a:p>
        </p:txBody>
      </p:sp>
      <p:sp>
        <p:nvSpPr>
          <p:cNvPr id="15" name="Google Shape;189;p15">
            <a:extLst>
              <a:ext uri="{FF2B5EF4-FFF2-40B4-BE49-F238E27FC236}">
                <a16:creationId xmlns:a16="http://schemas.microsoft.com/office/drawing/2014/main" id="{3CBF8400-B4C5-A341-ACEA-A2D2E22E5128}"/>
              </a:ext>
            </a:extLst>
          </p:cNvPr>
          <p:cNvSpPr/>
          <p:nvPr/>
        </p:nvSpPr>
        <p:spPr>
          <a:xfrm>
            <a:off x="0" y="-1"/>
            <a:ext cx="4236082" cy="4994097"/>
          </a:xfrm>
          <a:custGeom>
            <a:avLst/>
            <a:gdLst/>
            <a:ahLst/>
            <a:cxnLst/>
            <a:rect l="l" t="t" r="r" b="b"/>
            <a:pathLst>
              <a:path w="30602" h="36078" extrusionOk="0">
                <a:moveTo>
                  <a:pt x="1" y="0"/>
                </a:moveTo>
                <a:lnTo>
                  <a:pt x="1" y="36078"/>
                </a:lnTo>
                <a:cubicBezTo>
                  <a:pt x="16901" y="36078"/>
                  <a:pt x="14666" y="11388"/>
                  <a:pt x="30601" y="0"/>
                </a:cubicBezTo>
                <a:close/>
              </a:path>
            </a:pathLst>
          </a:custGeom>
          <a:solidFill>
            <a:srgbClr val="5A6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Content Placeholder 2">
            <a:extLst>
              <a:ext uri="{FF2B5EF4-FFF2-40B4-BE49-F238E27FC236}">
                <a16:creationId xmlns:a16="http://schemas.microsoft.com/office/drawing/2014/main" id="{F914D2F8-9DF5-2F44-B938-DFD8B07A0DC8}"/>
              </a:ext>
            </a:extLst>
          </p:cNvPr>
          <p:cNvSpPr txBox="1">
            <a:spLocks/>
          </p:cNvSpPr>
          <p:nvPr/>
        </p:nvSpPr>
        <p:spPr>
          <a:xfrm>
            <a:off x="279878" y="285751"/>
            <a:ext cx="2291872" cy="1614641"/>
          </a:xfrm>
          <a:prstGeom prst="rect">
            <a:avLst/>
          </a:prstGeom>
        </p:spPr>
        <p:txBody>
          <a:bodyPr vert="horz" lIns="68580" tIns="34290" rIns="68580" bIns="34290" rtlCol="0" anchor="ctr">
            <a:noAutofit/>
          </a:bodyPr>
          <a:lstStyle>
            <a:lvl1pPr marL="0" indent="0" algn="r" defTabSz="914400" rtl="0" eaLnBrk="1" latinLnBrk="0" hangingPunct="1">
              <a:lnSpc>
                <a:spcPct val="90000"/>
              </a:lnSpc>
              <a:spcBef>
                <a:spcPts val="1000"/>
              </a:spcBef>
              <a:buFont typeface="Arial" panose="020B0604020202020204" pitchFamily="34" charset="0"/>
              <a:buNone/>
              <a:defRPr sz="32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800" dirty="0">
                <a:solidFill>
                  <a:schemeClr val="bg1"/>
                </a:solidFill>
                <a:latin typeface="Roboto" panose="02000000000000000000" pitchFamily="2" charset="0"/>
                <a:ea typeface="Roboto" panose="02000000000000000000" pitchFamily="2" charset="0"/>
                <a:cs typeface="Roboto" panose="02000000000000000000" pitchFamily="2" charset="0"/>
                <a:sym typeface="Fira Sans"/>
              </a:rPr>
              <a:t>No one cares more about your money than you!</a:t>
            </a:r>
          </a:p>
        </p:txBody>
      </p:sp>
      <p:pic>
        <p:nvPicPr>
          <p:cNvPr id="3" name="Picture 2" descr="A person wearing a suit and tie&#10;&#10;Description automatically generated">
            <a:extLst>
              <a:ext uri="{FF2B5EF4-FFF2-40B4-BE49-F238E27FC236}">
                <a16:creationId xmlns:a16="http://schemas.microsoft.com/office/drawing/2014/main" id="{C9412140-0198-9A47-82D7-730ACF832057}"/>
              </a:ext>
            </a:extLst>
          </p:cNvPr>
          <p:cNvPicPr>
            <a:picLocks noChangeAspect="1"/>
          </p:cNvPicPr>
          <p:nvPr/>
        </p:nvPicPr>
        <p:blipFill rotWithShape="1">
          <a:blip r:embed="rId3"/>
          <a:srcRect l="16650" r="16650"/>
          <a:stretch/>
        </p:blipFill>
        <p:spPr>
          <a:xfrm>
            <a:off x="7140188" y="2566181"/>
            <a:ext cx="1162050" cy="1162050"/>
          </a:xfrm>
          <a:prstGeom prst="ellipse">
            <a:avLst/>
          </a:prstGeom>
          <a:effectLst>
            <a:outerShdw blurRad="190500" dist="38100" dir="2700000" sx="98000" sy="98000" algn="tl" rotWithShape="0">
              <a:prstClr val="black">
                <a:alpha val="40000"/>
              </a:prstClr>
            </a:outerShdw>
          </a:effectLst>
        </p:spPr>
      </p:pic>
      <p:pic>
        <p:nvPicPr>
          <p:cNvPr id="5" name="Picture 4" descr="A large tall tower with a clock on the side of a building&#10;&#10;Description automatically generated">
            <a:extLst>
              <a:ext uri="{FF2B5EF4-FFF2-40B4-BE49-F238E27FC236}">
                <a16:creationId xmlns:a16="http://schemas.microsoft.com/office/drawing/2014/main" id="{B0F41634-1F1D-EB44-BD40-1573CF87D98F}"/>
              </a:ext>
            </a:extLst>
          </p:cNvPr>
          <p:cNvPicPr>
            <a:picLocks noChangeAspect="1"/>
          </p:cNvPicPr>
          <p:nvPr/>
        </p:nvPicPr>
        <p:blipFill rotWithShape="1">
          <a:blip r:embed="rId4"/>
          <a:srcRect l="8364" r="24936"/>
          <a:stretch/>
        </p:blipFill>
        <p:spPr>
          <a:xfrm>
            <a:off x="3488709" y="2566181"/>
            <a:ext cx="1162050" cy="1162050"/>
          </a:xfrm>
          <a:prstGeom prst="ellipse">
            <a:avLst/>
          </a:prstGeom>
          <a:effectLst>
            <a:outerShdw blurRad="190500" dist="38100" dir="2700000" sx="98000" sy="98000" algn="tl" rotWithShape="0">
              <a:prstClr val="black">
                <a:alpha val="40000"/>
              </a:prstClr>
            </a:outerShdw>
          </a:effectLst>
        </p:spPr>
      </p:pic>
      <p:pic>
        <p:nvPicPr>
          <p:cNvPr id="17" name="Picture 16" descr="A large building&#10;&#10;Description automatically generated">
            <a:extLst>
              <a:ext uri="{FF2B5EF4-FFF2-40B4-BE49-F238E27FC236}">
                <a16:creationId xmlns:a16="http://schemas.microsoft.com/office/drawing/2014/main" id="{317915DD-362B-0344-9698-4C0FF0960ECF}"/>
              </a:ext>
            </a:extLst>
          </p:cNvPr>
          <p:cNvPicPr>
            <a:picLocks noChangeAspect="1"/>
          </p:cNvPicPr>
          <p:nvPr/>
        </p:nvPicPr>
        <p:blipFill rotWithShape="1">
          <a:blip r:embed="rId5"/>
          <a:srcRect l="16748" r="16748"/>
          <a:stretch/>
        </p:blipFill>
        <p:spPr>
          <a:xfrm>
            <a:off x="5314448" y="2566181"/>
            <a:ext cx="1162050" cy="1162050"/>
          </a:xfrm>
          <a:prstGeom prst="ellipse">
            <a:avLst/>
          </a:prstGeom>
          <a:effectLst>
            <a:outerShdw blurRad="190500" dist="38100" dir="2700000" sx="98000" sy="98000" algn="tl" rotWithShape="0">
              <a:prstClr val="black">
                <a:alpha val="40000"/>
              </a:prstClr>
            </a:outerShdw>
          </a:effectLst>
        </p:spPr>
      </p:pic>
      <p:pic>
        <p:nvPicPr>
          <p:cNvPr id="19" name="Picture 18" descr="A picture containing drawing, clock&#10;&#10;Description automatically generated">
            <a:extLst>
              <a:ext uri="{FF2B5EF4-FFF2-40B4-BE49-F238E27FC236}">
                <a16:creationId xmlns:a16="http://schemas.microsoft.com/office/drawing/2014/main" id="{7DF86A20-6BBC-824F-93C0-4893E75648A9}"/>
              </a:ext>
            </a:extLst>
          </p:cNvPr>
          <p:cNvPicPr>
            <a:picLocks noChangeAspect="1"/>
          </p:cNvPicPr>
          <p:nvPr/>
        </p:nvPicPr>
        <p:blipFill>
          <a:blip r:embed="rId6"/>
          <a:stretch>
            <a:fillRect/>
          </a:stretch>
        </p:blipFill>
        <p:spPr>
          <a:xfrm>
            <a:off x="3548115" y="2642743"/>
            <a:ext cx="1023885" cy="1026036"/>
          </a:xfrm>
          <a:prstGeom prst="rect">
            <a:avLst/>
          </a:prstGeom>
        </p:spPr>
      </p:pic>
      <p:pic>
        <p:nvPicPr>
          <p:cNvPr id="20" name="Picture 19" descr="A picture containing drawing, clock&#10;&#10;Description automatically generated">
            <a:extLst>
              <a:ext uri="{FF2B5EF4-FFF2-40B4-BE49-F238E27FC236}">
                <a16:creationId xmlns:a16="http://schemas.microsoft.com/office/drawing/2014/main" id="{D4491344-3EF6-0847-A857-53D64E5DFB97}"/>
              </a:ext>
            </a:extLst>
          </p:cNvPr>
          <p:cNvPicPr>
            <a:picLocks noChangeAspect="1"/>
          </p:cNvPicPr>
          <p:nvPr/>
        </p:nvPicPr>
        <p:blipFill>
          <a:blip r:embed="rId6"/>
          <a:stretch>
            <a:fillRect/>
          </a:stretch>
        </p:blipFill>
        <p:spPr>
          <a:xfrm>
            <a:off x="5383265" y="2642743"/>
            <a:ext cx="1023885" cy="1026036"/>
          </a:xfrm>
          <a:prstGeom prst="rect">
            <a:avLst/>
          </a:prstGeom>
        </p:spPr>
      </p:pic>
      <p:pic>
        <p:nvPicPr>
          <p:cNvPr id="21" name="Picture 20" descr="A picture containing drawing, clock&#10;&#10;Description automatically generated">
            <a:extLst>
              <a:ext uri="{FF2B5EF4-FFF2-40B4-BE49-F238E27FC236}">
                <a16:creationId xmlns:a16="http://schemas.microsoft.com/office/drawing/2014/main" id="{C8098C36-1B3E-6B4E-B888-ABD492A624B1}"/>
              </a:ext>
            </a:extLst>
          </p:cNvPr>
          <p:cNvPicPr>
            <a:picLocks noChangeAspect="1"/>
          </p:cNvPicPr>
          <p:nvPr/>
        </p:nvPicPr>
        <p:blipFill>
          <a:blip r:embed="rId6"/>
          <a:stretch>
            <a:fillRect/>
          </a:stretch>
        </p:blipFill>
        <p:spPr>
          <a:xfrm>
            <a:off x="7199365" y="2642743"/>
            <a:ext cx="1023885" cy="1026036"/>
          </a:xfrm>
          <a:prstGeom prst="rect">
            <a:avLst/>
          </a:prstGeom>
        </p:spPr>
      </p:pic>
    </p:spTree>
    <p:extLst>
      <p:ext uri="{BB962C8B-B14F-4D97-AF65-F5344CB8AC3E}">
        <p14:creationId xmlns:p14="http://schemas.microsoft.com/office/powerpoint/2010/main" val="390117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fltVal val="0"/>
                                          </p:val>
                                        </p:tav>
                                        <p:tav tm="100000">
                                          <p:val>
                                            <p:strVal val="#ppt_w"/>
                                          </p:val>
                                        </p:tav>
                                      </p:tavLst>
                                    </p:anim>
                                    <p:anim calcmode="lin" valueType="num">
                                      <p:cBhvr>
                                        <p:cTn id="18" dur="1000" fill="hold"/>
                                        <p:tgtEl>
                                          <p:spTgt spid="19"/>
                                        </p:tgtEl>
                                        <p:attrNameLst>
                                          <p:attrName>ppt_h</p:attrName>
                                        </p:attrNameLst>
                                      </p:cBhvr>
                                      <p:tavLst>
                                        <p:tav tm="0">
                                          <p:val>
                                            <p:fltVal val="0"/>
                                          </p:val>
                                        </p:tav>
                                        <p:tav tm="100000">
                                          <p:val>
                                            <p:strVal val="#ppt_h"/>
                                          </p:val>
                                        </p:tav>
                                      </p:tavLst>
                                    </p:anim>
                                    <p:anim calcmode="lin" valueType="num">
                                      <p:cBhvr>
                                        <p:cTn id="19" dur="1000" fill="hold"/>
                                        <p:tgtEl>
                                          <p:spTgt spid="19"/>
                                        </p:tgtEl>
                                        <p:attrNameLst>
                                          <p:attrName>style.rotation</p:attrName>
                                        </p:attrNameLst>
                                      </p:cBhvr>
                                      <p:tavLst>
                                        <p:tav tm="0">
                                          <p:val>
                                            <p:fltVal val="90"/>
                                          </p:val>
                                        </p:tav>
                                        <p:tav tm="100000">
                                          <p:val>
                                            <p:fltVal val="0"/>
                                          </p:val>
                                        </p:tav>
                                      </p:tavLst>
                                    </p:anim>
                                    <p:animEffect transition="in" filter="fade">
                                      <p:cBhvr>
                                        <p:cTn id="20" dur="1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ppt_y</p:attrName>
                                        </p:attrNameLst>
                                      </p:cBhvr>
                                      <p:tavLst>
                                        <p:tav tm="0">
                                          <p:val>
                                            <p:strVal val="#ppt_y+#ppt_h*1.125000"/>
                                          </p:val>
                                        </p:tav>
                                        <p:tav tm="100000">
                                          <p:val>
                                            <p:strVal val="#ppt_y"/>
                                          </p:val>
                                        </p:tav>
                                      </p:tavLst>
                                    </p:anim>
                                    <p:animEffect transition="in" filter="wipe(up)">
                                      <p:cBhvr>
                                        <p:cTn id="26" dur="500"/>
                                        <p:tgtEl>
                                          <p:spTgt spid="17"/>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ppt_y</p:attrName>
                                        </p:attrNameLst>
                                      </p:cBhvr>
                                      <p:tavLst>
                                        <p:tav tm="0">
                                          <p:val>
                                            <p:strVal val="#ppt_y+#ppt_h*1.125000"/>
                                          </p:val>
                                        </p:tav>
                                        <p:tav tm="100000">
                                          <p:val>
                                            <p:strVal val="#ppt_y"/>
                                          </p:val>
                                        </p:tav>
                                      </p:tavLst>
                                    </p:anim>
                                    <p:animEffect transition="in" filter="wipe(up)">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1000" fill="hold"/>
                                        <p:tgtEl>
                                          <p:spTgt spid="20"/>
                                        </p:tgtEl>
                                        <p:attrNameLst>
                                          <p:attrName>ppt_w</p:attrName>
                                        </p:attrNameLst>
                                      </p:cBhvr>
                                      <p:tavLst>
                                        <p:tav tm="0">
                                          <p:val>
                                            <p:fltVal val="0"/>
                                          </p:val>
                                        </p:tav>
                                        <p:tav tm="100000">
                                          <p:val>
                                            <p:strVal val="#ppt_w"/>
                                          </p:val>
                                        </p:tav>
                                      </p:tavLst>
                                    </p:anim>
                                    <p:anim calcmode="lin" valueType="num">
                                      <p:cBhvr>
                                        <p:cTn id="36" dur="1000" fill="hold"/>
                                        <p:tgtEl>
                                          <p:spTgt spid="20"/>
                                        </p:tgtEl>
                                        <p:attrNameLst>
                                          <p:attrName>ppt_h</p:attrName>
                                        </p:attrNameLst>
                                      </p:cBhvr>
                                      <p:tavLst>
                                        <p:tav tm="0">
                                          <p:val>
                                            <p:fltVal val="0"/>
                                          </p:val>
                                        </p:tav>
                                        <p:tav tm="100000">
                                          <p:val>
                                            <p:strVal val="#ppt_h"/>
                                          </p:val>
                                        </p:tav>
                                      </p:tavLst>
                                    </p:anim>
                                    <p:anim calcmode="lin" valueType="num">
                                      <p:cBhvr>
                                        <p:cTn id="37" dur="1000" fill="hold"/>
                                        <p:tgtEl>
                                          <p:spTgt spid="20"/>
                                        </p:tgtEl>
                                        <p:attrNameLst>
                                          <p:attrName>style.rotation</p:attrName>
                                        </p:attrNameLst>
                                      </p:cBhvr>
                                      <p:tavLst>
                                        <p:tav tm="0">
                                          <p:val>
                                            <p:fltVal val="90"/>
                                          </p:val>
                                        </p:tav>
                                        <p:tav tm="100000">
                                          <p:val>
                                            <p:fltVal val="0"/>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p:tgtEl>
                                          <p:spTgt spid="3"/>
                                        </p:tgtEl>
                                        <p:attrNameLst>
                                          <p:attrName>ppt_y</p:attrName>
                                        </p:attrNameLst>
                                      </p:cBhvr>
                                      <p:tavLst>
                                        <p:tav tm="0">
                                          <p:val>
                                            <p:strVal val="#ppt_y+#ppt_h*1.125000"/>
                                          </p:val>
                                        </p:tav>
                                        <p:tav tm="100000">
                                          <p:val>
                                            <p:strVal val="#ppt_y"/>
                                          </p:val>
                                        </p:tav>
                                      </p:tavLst>
                                    </p:anim>
                                    <p:animEffect transition="in" filter="wipe(up)">
                                      <p:cBhvr>
                                        <p:cTn id="44" dur="500"/>
                                        <p:tgtEl>
                                          <p:spTgt spid="3"/>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p:tgtEl>
                                          <p:spTgt spid="12"/>
                                        </p:tgtEl>
                                        <p:attrNameLst>
                                          <p:attrName>ppt_y</p:attrName>
                                        </p:attrNameLst>
                                      </p:cBhvr>
                                      <p:tavLst>
                                        <p:tav tm="0">
                                          <p:val>
                                            <p:strVal val="#ppt_y+#ppt_h*1.125000"/>
                                          </p:val>
                                        </p:tav>
                                        <p:tav tm="100000">
                                          <p:val>
                                            <p:strVal val="#ppt_y"/>
                                          </p:val>
                                        </p:tav>
                                      </p:tavLst>
                                    </p:anim>
                                    <p:animEffect transition="in" filter="wipe(up)">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style.rotation</p:attrName>
                                        </p:attrNameLst>
                                      </p:cBhvr>
                                      <p:tavLst>
                                        <p:tav tm="0">
                                          <p:val>
                                            <p:fltVal val="90"/>
                                          </p:val>
                                        </p:tav>
                                        <p:tav tm="100000">
                                          <p:val>
                                            <p:fltVal val="0"/>
                                          </p:val>
                                        </p:tav>
                                      </p:tavLst>
                                    </p:anim>
                                    <p:animEffect transition="in" filter="fade">
                                      <p:cBhvr>
                                        <p:cTn id="5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2" name="Google Shape;262;p21">
            <a:extLst>
              <a:ext uri="{FF2B5EF4-FFF2-40B4-BE49-F238E27FC236}">
                <a16:creationId xmlns:a16="http://schemas.microsoft.com/office/drawing/2014/main" id="{14F559E6-41D7-3043-B0D2-E23EACABBA7C}"/>
              </a:ext>
            </a:extLst>
          </p:cNvPr>
          <p:cNvSpPr/>
          <p:nvPr/>
        </p:nvSpPr>
        <p:spPr>
          <a:xfrm>
            <a:off x="0" y="0"/>
            <a:ext cx="4362927" cy="5143640"/>
          </a:xfrm>
          <a:custGeom>
            <a:avLst/>
            <a:gdLst/>
            <a:ahLst/>
            <a:cxnLst/>
            <a:rect l="l" t="t" r="r" b="b"/>
            <a:pathLst>
              <a:path w="30602" h="36078" extrusionOk="0">
                <a:moveTo>
                  <a:pt x="1" y="0"/>
                </a:moveTo>
                <a:lnTo>
                  <a:pt x="1" y="36078"/>
                </a:lnTo>
                <a:cubicBezTo>
                  <a:pt x="16901" y="36078"/>
                  <a:pt x="14666" y="11388"/>
                  <a:pt x="30601" y="0"/>
                </a:cubicBezTo>
                <a:close/>
              </a:path>
            </a:pathLst>
          </a:custGeom>
          <a:solidFill>
            <a:srgbClr val="33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6;p35">
            <a:extLst>
              <a:ext uri="{FF2B5EF4-FFF2-40B4-BE49-F238E27FC236}">
                <a16:creationId xmlns:a16="http://schemas.microsoft.com/office/drawing/2014/main" id="{F4CD59AB-1074-F948-A61F-62D45B400AF1}"/>
              </a:ext>
            </a:extLst>
          </p:cNvPr>
          <p:cNvSpPr txBox="1">
            <a:spLocks/>
          </p:cNvSpPr>
          <p:nvPr/>
        </p:nvSpPr>
        <p:spPr>
          <a:xfrm>
            <a:off x="3207618" y="1523837"/>
            <a:ext cx="3146914" cy="6191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Saira SemiCondensed Medium"/>
              <a:buNone/>
              <a:defRPr sz="2000" b="0" i="0" u="none" strike="noStrike" cap="none">
                <a:solidFill>
                  <a:schemeClr val="dk1"/>
                </a:solidFill>
                <a:latin typeface="Saira SemiCondensed Medium"/>
                <a:ea typeface="Saira SemiCondensed Medium"/>
                <a:cs typeface="Saira SemiCondensed Medium"/>
                <a:sym typeface="Saira SemiCondensed Medium"/>
              </a:defRPr>
            </a:lvl1pPr>
            <a:lvl2pPr marR="0" lvl="1"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2pPr>
            <a:lvl3pPr marR="0" lvl="2"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3pPr>
            <a:lvl4pPr marR="0" lvl="3"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4pPr>
            <a:lvl5pPr marR="0" lvl="4"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5pPr>
            <a:lvl6pPr marR="0" lvl="5"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6pPr>
            <a:lvl7pPr marR="0" lvl="6"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7pPr>
            <a:lvl8pPr marR="0" lvl="7"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8pPr>
            <a:lvl9pPr marR="0" lvl="8"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9pPr>
          </a:lstStyle>
          <a:p>
            <a:pPr>
              <a:lnSpc>
                <a:spcPts val="4020"/>
              </a:lnSpc>
            </a:pPr>
            <a:r>
              <a:rPr lang="en-US" sz="3600" kern="1200" dirty="0">
                <a:solidFill>
                  <a:schemeClr val="lt2"/>
                </a:solidFill>
                <a:latin typeface="Roboto Black"/>
                <a:ea typeface="Roboto Black"/>
                <a:cs typeface="Roboto Black"/>
                <a:sym typeface="Roboto Black"/>
              </a:rPr>
              <a:t>Introduction</a:t>
            </a:r>
            <a:endParaRPr lang="en-US" sz="3600" kern="1200" dirty="0">
              <a:solidFill>
                <a:schemeClr val="lt2"/>
              </a:solidFill>
              <a:latin typeface="Roboto Black"/>
              <a:ea typeface="Roboto Black"/>
              <a:cs typeface="Roboto Black"/>
            </a:endParaRPr>
          </a:p>
        </p:txBody>
      </p:sp>
      <p:sp>
        <p:nvSpPr>
          <p:cNvPr id="18" name="Google Shape;236;p35">
            <a:extLst>
              <a:ext uri="{FF2B5EF4-FFF2-40B4-BE49-F238E27FC236}">
                <a16:creationId xmlns:a16="http://schemas.microsoft.com/office/drawing/2014/main" id="{04B64EB0-D1C4-844C-89B8-86B50D8FA68B}"/>
              </a:ext>
            </a:extLst>
          </p:cNvPr>
          <p:cNvSpPr txBox="1">
            <a:spLocks/>
          </p:cNvSpPr>
          <p:nvPr/>
        </p:nvSpPr>
        <p:spPr>
          <a:xfrm>
            <a:off x="3199086" y="2206777"/>
            <a:ext cx="4782864" cy="15587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Saira SemiCondensed Medium"/>
              <a:buNone/>
              <a:defRPr sz="2000" b="0" i="0" u="none" strike="noStrike" cap="none">
                <a:solidFill>
                  <a:schemeClr val="dk1"/>
                </a:solidFill>
                <a:latin typeface="Saira SemiCondensed Medium"/>
                <a:ea typeface="Saira SemiCondensed Medium"/>
                <a:cs typeface="Saira SemiCondensed Medium"/>
                <a:sym typeface="Saira SemiCondensed Medium"/>
              </a:defRPr>
            </a:lvl1pPr>
            <a:lvl2pPr marR="0" lvl="1"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2pPr>
            <a:lvl3pPr marR="0" lvl="2"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3pPr>
            <a:lvl4pPr marR="0" lvl="3"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4pPr>
            <a:lvl5pPr marR="0" lvl="4"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5pPr>
            <a:lvl6pPr marR="0" lvl="5"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6pPr>
            <a:lvl7pPr marR="0" lvl="6"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7pPr>
            <a:lvl8pPr marR="0" lvl="7"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8pPr>
            <a:lvl9pPr marR="0" lvl="8"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9pPr>
          </a:lstStyle>
          <a:p>
            <a:r>
              <a:rPr lang="en-US" sz="1400" dirty="0">
                <a:solidFill>
                  <a:srgbClr val="333B46"/>
                </a:solidFill>
                <a:latin typeface="Calibri" panose="020F0502020204030204" pitchFamily="34" charset="0"/>
                <a:cs typeface="Calibri" panose="020F0502020204030204" pitchFamily="34" charset="0"/>
              </a:rPr>
              <a:t>To say 2020 has been a shocking year that we will never forget is no understatement. Thankfully, 2020 is coming to an end. </a:t>
            </a:r>
          </a:p>
          <a:p>
            <a:pPr>
              <a:spcBef>
                <a:spcPts val="600"/>
              </a:spcBef>
            </a:pPr>
            <a:r>
              <a:rPr lang="en-US" sz="1400" dirty="0">
                <a:solidFill>
                  <a:srgbClr val="333B46"/>
                </a:solidFill>
                <a:latin typeface="Calibri" panose="020F0502020204030204" pitchFamily="34" charset="0"/>
                <a:cs typeface="Calibri" panose="020F0502020204030204" pitchFamily="34" charset="0"/>
              </a:rPr>
              <a:t>Now, we must prepare for whatever the new year might bring. It doesn’t matter who you voted for, or what your political affiliation is. We’re all in the same boat now and must hope for the best but be prepared for the worst. </a:t>
            </a:r>
          </a:p>
        </p:txBody>
      </p:sp>
    </p:spTree>
    <p:extLst>
      <p:ext uri="{BB962C8B-B14F-4D97-AF65-F5344CB8AC3E}">
        <p14:creationId xmlns:p14="http://schemas.microsoft.com/office/powerpoint/2010/main" val="2067546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36"/>
          <p:cNvSpPr txBox="1">
            <a:spLocks noGrp="1"/>
          </p:cNvSpPr>
          <p:nvPr>
            <p:ph type="title"/>
          </p:nvPr>
        </p:nvSpPr>
        <p:spPr>
          <a:xfrm>
            <a:off x="1167005" y="517118"/>
            <a:ext cx="6809990" cy="866416"/>
          </a:xfrm>
          <a:prstGeom prst="rect">
            <a:avLst/>
          </a:prstGeom>
          <a:effectLst/>
        </p:spPr>
        <p:txBody>
          <a:bodyPr spcFirstLastPara="1" wrap="square" lIns="91425" tIns="91425" rIns="91425" bIns="91425" anchor="b" anchorCtr="0">
            <a:noAutofit/>
          </a:bodyPr>
          <a:lstStyle/>
          <a:p>
            <a:pPr lvl="0" algn="ctr">
              <a:lnSpc>
                <a:spcPts val="5000"/>
              </a:lnSpc>
            </a:pPr>
            <a:r>
              <a:rPr lang="en-US" sz="3600" b="1" dirty="0">
                <a:solidFill>
                  <a:srgbClr val="0E243F"/>
                </a:solidFill>
                <a:effectLst/>
              </a:rPr>
              <a:t>What are your next steps?</a:t>
            </a:r>
            <a:endParaRPr sz="3600" b="1" dirty="0">
              <a:solidFill>
                <a:srgbClr val="0E243F"/>
              </a:solidFill>
              <a:effectLst/>
            </a:endParaRPr>
          </a:p>
        </p:txBody>
      </p:sp>
      <p:cxnSp>
        <p:nvCxnSpPr>
          <p:cNvPr id="35" name="Google Shape;703;p46">
            <a:extLst>
              <a:ext uri="{FF2B5EF4-FFF2-40B4-BE49-F238E27FC236}">
                <a16:creationId xmlns:a16="http://schemas.microsoft.com/office/drawing/2014/main" id="{5C6F6E3C-E917-334E-8202-0AFF0A4057FB}"/>
              </a:ext>
            </a:extLst>
          </p:cNvPr>
          <p:cNvCxnSpPr/>
          <p:nvPr/>
        </p:nvCxnSpPr>
        <p:spPr>
          <a:xfrm>
            <a:off x="1637672" y="3348034"/>
            <a:ext cx="5868900" cy="0"/>
          </a:xfrm>
          <a:prstGeom prst="straightConnector1">
            <a:avLst/>
          </a:prstGeom>
          <a:noFill/>
          <a:ln w="19050" cap="flat" cmpd="sng">
            <a:solidFill>
              <a:schemeClr val="lt2"/>
            </a:solidFill>
            <a:prstDash val="solid"/>
            <a:round/>
            <a:headEnd type="none" w="med" len="med"/>
            <a:tailEnd type="none" w="med" len="med"/>
          </a:ln>
        </p:spPr>
      </p:cxnSp>
      <p:grpSp>
        <p:nvGrpSpPr>
          <p:cNvPr id="37" name="Google Shape;704;p46">
            <a:extLst>
              <a:ext uri="{FF2B5EF4-FFF2-40B4-BE49-F238E27FC236}">
                <a16:creationId xmlns:a16="http://schemas.microsoft.com/office/drawing/2014/main" id="{7664E05A-E097-6346-829D-03084E359D4C}"/>
              </a:ext>
            </a:extLst>
          </p:cNvPr>
          <p:cNvGrpSpPr/>
          <p:nvPr/>
        </p:nvGrpSpPr>
        <p:grpSpPr>
          <a:xfrm>
            <a:off x="7086946" y="2915506"/>
            <a:ext cx="829924" cy="829947"/>
            <a:chOff x="7220921" y="2662657"/>
            <a:chExt cx="829924" cy="829947"/>
          </a:xfrm>
          <a:solidFill>
            <a:srgbClr val="75A7B7"/>
          </a:solidFill>
        </p:grpSpPr>
        <p:sp>
          <p:nvSpPr>
            <p:cNvPr id="38" name="Google Shape;705;p46">
              <a:extLst>
                <a:ext uri="{FF2B5EF4-FFF2-40B4-BE49-F238E27FC236}">
                  <a16:creationId xmlns:a16="http://schemas.microsoft.com/office/drawing/2014/main" id="{3ACF8AB5-84B8-094C-B64A-8BFA4AC644A2}"/>
                </a:ext>
              </a:extLst>
            </p:cNvPr>
            <p:cNvSpPr/>
            <p:nvPr/>
          </p:nvSpPr>
          <p:spPr>
            <a:xfrm>
              <a:off x="7220921" y="2662657"/>
              <a:ext cx="829924" cy="829947"/>
            </a:xfrm>
            <a:custGeom>
              <a:avLst/>
              <a:gdLst/>
              <a:ahLst/>
              <a:cxnLst/>
              <a:rect l="l" t="t" r="r" b="b"/>
              <a:pathLst>
                <a:path w="35711" h="35712" extrusionOk="0">
                  <a:moveTo>
                    <a:pt x="17855" y="1"/>
                  </a:moveTo>
                  <a:cubicBezTo>
                    <a:pt x="7994" y="1"/>
                    <a:pt x="1" y="7994"/>
                    <a:pt x="1" y="17855"/>
                  </a:cubicBezTo>
                  <a:cubicBezTo>
                    <a:pt x="1" y="27718"/>
                    <a:pt x="7994" y="35711"/>
                    <a:pt x="17855" y="35711"/>
                  </a:cubicBezTo>
                  <a:cubicBezTo>
                    <a:pt x="27716" y="35711"/>
                    <a:pt x="35710" y="27718"/>
                    <a:pt x="35710" y="17855"/>
                  </a:cubicBezTo>
                  <a:cubicBezTo>
                    <a:pt x="35710" y="7994"/>
                    <a:pt x="27716" y="1"/>
                    <a:pt x="178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06;p46">
              <a:extLst>
                <a:ext uri="{FF2B5EF4-FFF2-40B4-BE49-F238E27FC236}">
                  <a16:creationId xmlns:a16="http://schemas.microsoft.com/office/drawing/2014/main" id="{C6DD4D9A-2059-4B4E-AAB9-33112EA5D10F}"/>
                </a:ext>
              </a:extLst>
            </p:cNvPr>
            <p:cNvSpPr/>
            <p:nvPr/>
          </p:nvSpPr>
          <p:spPr>
            <a:xfrm>
              <a:off x="7711291" y="2721779"/>
              <a:ext cx="198748" cy="138510"/>
            </a:xfrm>
            <a:custGeom>
              <a:avLst/>
              <a:gdLst/>
              <a:ahLst/>
              <a:cxnLst/>
              <a:rect l="l" t="t" r="r" b="b"/>
              <a:pathLst>
                <a:path w="8552" h="5960" extrusionOk="0">
                  <a:moveTo>
                    <a:pt x="578" y="0"/>
                  </a:moveTo>
                  <a:cubicBezTo>
                    <a:pt x="144" y="0"/>
                    <a:pt x="0" y="717"/>
                    <a:pt x="488" y="880"/>
                  </a:cubicBezTo>
                  <a:cubicBezTo>
                    <a:pt x="3323" y="1832"/>
                    <a:pt x="5742" y="3512"/>
                    <a:pt x="7649" y="5810"/>
                  </a:cubicBezTo>
                  <a:cubicBezTo>
                    <a:pt x="7736" y="5915"/>
                    <a:pt x="7838" y="5959"/>
                    <a:pt x="7938" y="5959"/>
                  </a:cubicBezTo>
                  <a:cubicBezTo>
                    <a:pt x="8256" y="5959"/>
                    <a:pt x="8551" y="5515"/>
                    <a:pt x="8276" y="5182"/>
                  </a:cubicBezTo>
                  <a:cubicBezTo>
                    <a:pt x="6270" y="2764"/>
                    <a:pt x="3701" y="1024"/>
                    <a:pt x="724" y="25"/>
                  </a:cubicBezTo>
                  <a:cubicBezTo>
                    <a:pt x="672" y="8"/>
                    <a:pt x="623" y="0"/>
                    <a:pt x="5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07;p46">
              <a:extLst>
                <a:ext uri="{FF2B5EF4-FFF2-40B4-BE49-F238E27FC236}">
                  <a16:creationId xmlns:a16="http://schemas.microsoft.com/office/drawing/2014/main" id="{19D53835-F9DB-1246-A031-47A8DF0C4866}"/>
                </a:ext>
              </a:extLst>
            </p:cNvPr>
            <p:cNvSpPr/>
            <p:nvPr/>
          </p:nvSpPr>
          <p:spPr>
            <a:xfrm>
              <a:off x="7924450" y="2906836"/>
              <a:ext cx="54312" cy="71114"/>
            </a:xfrm>
            <a:custGeom>
              <a:avLst/>
              <a:gdLst/>
              <a:ahLst/>
              <a:cxnLst/>
              <a:rect l="l" t="t" r="r" b="b"/>
              <a:pathLst>
                <a:path w="2337" h="3060" extrusionOk="0">
                  <a:moveTo>
                    <a:pt x="632" y="0"/>
                  </a:moveTo>
                  <a:cubicBezTo>
                    <a:pt x="311" y="0"/>
                    <a:pt x="0" y="315"/>
                    <a:pt x="238" y="640"/>
                  </a:cubicBezTo>
                  <a:cubicBezTo>
                    <a:pt x="717" y="1292"/>
                    <a:pt x="1098" y="1992"/>
                    <a:pt x="1367" y="2755"/>
                  </a:cubicBezTo>
                  <a:cubicBezTo>
                    <a:pt x="1441" y="2968"/>
                    <a:pt x="1621" y="3060"/>
                    <a:pt x="1799" y="3060"/>
                  </a:cubicBezTo>
                  <a:cubicBezTo>
                    <a:pt x="2070" y="3060"/>
                    <a:pt x="2337" y="2846"/>
                    <a:pt x="2222" y="2520"/>
                  </a:cubicBezTo>
                  <a:cubicBezTo>
                    <a:pt x="1929" y="1685"/>
                    <a:pt x="1529" y="905"/>
                    <a:pt x="1005" y="191"/>
                  </a:cubicBezTo>
                  <a:cubicBezTo>
                    <a:pt x="905" y="56"/>
                    <a:pt x="768" y="0"/>
                    <a:pt x="6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1" name="Google Shape;708;p46">
            <a:extLst>
              <a:ext uri="{FF2B5EF4-FFF2-40B4-BE49-F238E27FC236}">
                <a16:creationId xmlns:a16="http://schemas.microsoft.com/office/drawing/2014/main" id="{C72EB97E-356F-F64B-BDF5-941BED4CE89E}"/>
              </a:ext>
            </a:extLst>
          </p:cNvPr>
          <p:cNvCxnSpPr>
            <a:cxnSpLocks/>
            <a:endCxn id="88" idx="2"/>
          </p:cNvCxnSpPr>
          <p:nvPr/>
        </p:nvCxnSpPr>
        <p:spPr>
          <a:xfrm flipH="1" flipV="1">
            <a:off x="1633268" y="2615671"/>
            <a:ext cx="3482" cy="351300"/>
          </a:xfrm>
          <a:prstGeom prst="straightConnector1">
            <a:avLst/>
          </a:prstGeom>
          <a:noFill/>
          <a:ln w="19050" cap="flat" cmpd="sng">
            <a:solidFill>
              <a:schemeClr val="lt2"/>
            </a:solidFill>
            <a:prstDash val="dot"/>
            <a:round/>
            <a:headEnd type="none" w="med" len="med"/>
            <a:tailEnd type="none" w="med" len="med"/>
          </a:ln>
        </p:spPr>
      </p:cxnSp>
      <p:cxnSp>
        <p:nvCxnSpPr>
          <p:cNvPr id="63" name="Google Shape;711;p46">
            <a:extLst>
              <a:ext uri="{FF2B5EF4-FFF2-40B4-BE49-F238E27FC236}">
                <a16:creationId xmlns:a16="http://schemas.microsoft.com/office/drawing/2014/main" id="{7381D052-BB46-714E-9E8E-2C5E770DE466}"/>
              </a:ext>
            </a:extLst>
          </p:cNvPr>
          <p:cNvCxnSpPr>
            <a:cxnSpLocks/>
          </p:cNvCxnSpPr>
          <p:nvPr/>
        </p:nvCxnSpPr>
        <p:spPr>
          <a:xfrm flipV="1">
            <a:off x="7476100" y="2615671"/>
            <a:ext cx="0" cy="299835"/>
          </a:xfrm>
          <a:prstGeom prst="straightConnector1">
            <a:avLst/>
          </a:prstGeom>
          <a:noFill/>
          <a:ln w="19050" cap="flat" cmpd="sng">
            <a:solidFill>
              <a:schemeClr val="lt2"/>
            </a:solidFill>
            <a:prstDash val="dot"/>
            <a:round/>
            <a:headEnd type="none" w="med" len="med"/>
            <a:tailEnd type="none" w="med" len="med"/>
          </a:ln>
        </p:spPr>
      </p:cxnSp>
      <p:cxnSp>
        <p:nvCxnSpPr>
          <p:cNvPr id="62" name="Google Shape;710;p46">
            <a:extLst>
              <a:ext uri="{FF2B5EF4-FFF2-40B4-BE49-F238E27FC236}">
                <a16:creationId xmlns:a16="http://schemas.microsoft.com/office/drawing/2014/main" id="{892E1D97-8996-E244-8378-DB677CD11A0F}"/>
              </a:ext>
            </a:extLst>
          </p:cNvPr>
          <p:cNvCxnSpPr/>
          <p:nvPr/>
        </p:nvCxnSpPr>
        <p:spPr>
          <a:xfrm rot="10800000">
            <a:off x="4551775" y="2615671"/>
            <a:ext cx="9300" cy="351300"/>
          </a:xfrm>
          <a:prstGeom prst="straightConnector1">
            <a:avLst/>
          </a:prstGeom>
          <a:noFill/>
          <a:ln w="19050" cap="flat" cmpd="sng">
            <a:solidFill>
              <a:schemeClr val="lt2"/>
            </a:solidFill>
            <a:prstDash val="dot"/>
            <a:round/>
            <a:headEnd type="none" w="med" len="med"/>
            <a:tailEnd type="none" w="med" len="med"/>
          </a:ln>
        </p:spPr>
      </p:cxnSp>
      <p:sp>
        <p:nvSpPr>
          <p:cNvPr id="64" name="Google Shape;716;p46">
            <a:extLst>
              <a:ext uri="{FF2B5EF4-FFF2-40B4-BE49-F238E27FC236}">
                <a16:creationId xmlns:a16="http://schemas.microsoft.com/office/drawing/2014/main" id="{DDE1823F-4148-4C46-A5B1-A03AF89F8419}"/>
              </a:ext>
            </a:extLst>
          </p:cNvPr>
          <p:cNvSpPr/>
          <p:nvPr/>
        </p:nvSpPr>
        <p:spPr>
          <a:xfrm>
            <a:off x="3499887" y="1837124"/>
            <a:ext cx="2093341" cy="858963"/>
          </a:xfrm>
          <a:custGeom>
            <a:avLst/>
            <a:gdLst/>
            <a:ahLst/>
            <a:cxnLst/>
            <a:rect l="l" t="t" r="r" b="b"/>
            <a:pathLst>
              <a:path w="32722" h="25978" extrusionOk="0">
                <a:moveTo>
                  <a:pt x="16161" y="0"/>
                </a:moveTo>
                <a:cubicBezTo>
                  <a:pt x="12965" y="0"/>
                  <a:pt x="9998" y="77"/>
                  <a:pt x="6803" y="77"/>
                </a:cubicBezTo>
                <a:cubicBezTo>
                  <a:pt x="6080" y="77"/>
                  <a:pt x="5346" y="73"/>
                  <a:pt x="4595" y="63"/>
                </a:cubicBezTo>
                <a:cubicBezTo>
                  <a:pt x="3096" y="110"/>
                  <a:pt x="1335" y="300"/>
                  <a:pt x="588" y="1534"/>
                </a:cubicBezTo>
                <a:cubicBezTo>
                  <a:pt x="211" y="2156"/>
                  <a:pt x="194" y="2910"/>
                  <a:pt x="187" y="3627"/>
                </a:cubicBezTo>
                <a:cubicBezTo>
                  <a:pt x="130" y="9141"/>
                  <a:pt x="73" y="14655"/>
                  <a:pt x="17" y="20168"/>
                </a:cubicBezTo>
                <a:cubicBezTo>
                  <a:pt x="1" y="21786"/>
                  <a:pt x="99" y="23644"/>
                  <a:pt x="1437" y="24644"/>
                </a:cubicBezTo>
                <a:cubicBezTo>
                  <a:pt x="2310" y="25296"/>
                  <a:pt x="3492" y="25396"/>
                  <a:pt x="4602" y="25454"/>
                </a:cubicBezTo>
                <a:cubicBezTo>
                  <a:pt x="8818" y="25674"/>
                  <a:pt x="14437" y="25977"/>
                  <a:pt x="19742" y="25977"/>
                </a:cubicBezTo>
                <a:cubicBezTo>
                  <a:pt x="23176" y="25977"/>
                  <a:pt x="26478" y="25850"/>
                  <a:pt x="29184" y="25491"/>
                </a:cubicBezTo>
                <a:cubicBezTo>
                  <a:pt x="29933" y="25391"/>
                  <a:pt x="30717" y="25270"/>
                  <a:pt x="31316" y="24832"/>
                </a:cubicBezTo>
                <a:cubicBezTo>
                  <a:pt x="32316" y="24098"/>
                  <a:pt x="32476" y="22745"/>
                  <a:pt x="32534" y="21545"/>
                </a:cubicBezTo>
                <a:cubicBezTo>
                  <a:pt x="32721" y="17687"/>
                  <a:pt x="32690" y="13820"/>
                  <a:pt x="32442" y="9965"/>
                </a:cubicBezTo>
                <a:cubicBezTo>
                  <a:pt x="32325" y="8154"/>
                  <a:pt x="32160" y="6336"/>
                  <a:pt x="31692" y="4576"/>
                </a:cubicBezTo>
                <a:cubicBezTo>
                  <a:pt x="31496" y="3837"/>
                  <a:pt x="31231" y="3086"/>
                  <a:pt x="30692" y="2520"/>
                </a:cubicBezTo>
                <a:cubicBezTo>
                  <a:pt x="29993" y="1786"/>
                  <a:pt x="28935" y="1471"/>
                  <a:pt x="27912" y="1282"/>
                </a:cubicBezTo>
                <a:cubicBezTo>
                  <a:pt x="26015" y="930"/>
                  <a:pt x="20301" y="38"/>
                  <a:pt x="18369" y="14"/>
                </a:cubicBezTo>
                <a:cubicBezTo>
                  <a:pt x="17618" y="4"/>
                  <a:pt x="16884" y="0"/>
                  <a:pt x="16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17;p46">
            <a:extLst>
              <a:ext uri="{FF2B5EF4-FFF2-40B4-BE49-F238E27FC236}">
                <a16:creationId xmlns:a16="http://schemas.microsoft.com/office/drawing/2014/main" id="{3CB8A40B-C4AB-154B-A493-231CCE742927}"/>
              </a:ext>
            </a:extLst>
          </p:cNvPr>
          <p:cNvSpPr/>
          <p:nvPr/>
        </p:nvSpPr>
        <p:spPr>
          <a:xfrm>
            <a:off x="6506007" y="1837124"/>
            <a:ext cx="2002245" cy="858963"/>
          </a:xfrm>
          <a:custGeom>
            <a:avLst/>
            <a:gdLst/>
            <a:ahLst/>
            <a:cxnLst/>
            <a:rect l="l" t="t" r="r" b="b"/>
            <a:pathLst>
              <a:path w="32722" h="25978" extrusionOk="0">
                <a:moveTo>
                  <a:pt x="16161" y="0"/>
                </a:moveTo>
                <a:cubicBezTo>
                  <a:pt x="12965" y="0"/>
                  <a:pt x="9998" y="77"/>
                  <a:pt x="6803" y="77"/>
                </a:cubicBezTo>
                <a:cubicBezTo>
                  <a:pt x="6080" y="77"/>
                  <a:pt x="5346" y="73"/>
                  <a:pt x="4595" y="63"/>
                </a:cubicBezTo>
                <a:cubicBezTo>
                  <a:pt x="3096" y="110"/>
                  <a:pt x="1335" y="300"/>
                  <a:pt x="588" y="1534"/>
                </a:cubicBezTo>
                <a:cubicBezTo>
                  <a:pt x="211" y="2156"/>
                  <a:pt x="194" y="2910"/>
                  <a:pt x="187" y="3627"/>
                </a:cubicBezTo>
                <a:cubicBezTo>
                  <a:pt x="130" y="9141"/>
                  <a:pt x="73" y="14655"/>
                  <a:pt x="17" y="20168"/>
                </a:cubicBezTo>
                <a:cubicBezTo>
                  <a:pt x="1" y="21786"/>
                  <a:pt x="99" y="23644"/>
                  <a:pt x="1437" y="24644"/>
                </a:cubicBezTo>
                <a:cubicBezTo>
                  <a:pt x="2310" y="25296"/>
                  <a:pt x="3492" y="25396"/>
                  <a:pt x="4602" y="25454"/>
                </a:cubicBezTo>
                <a:cubicBezTo>
                  <a:pt x="8818" y="25674"/>
                  <a:pt x="14437" y="25977"/>
                  <a:pt x="19742" y="25977"/>
                </a:cubicBezTo>
                <a:cubicBezTo>
                  <a:pt x="23176" y="25977"/>
                  <a:pt x="26478" y="25850"/>
                  <a:pt x="29184" y="25491"/>
                </a:cubicBezTo>
                <a:cubicBezTo>
                  <a:pt x="29933" y="25391"/>
                  <a:pt x="30717" y="25270"/>
                  <a:pt x="31316" y="24832"/>
                </a:cubicBezTo>
                <a:cubicBezTo>
                  <a:pt x="32316" y="24098"/>
                  <a:pt x="32476" y="22745"/>
                  <a:pt x="32534" y="21545"/>
                </a:cubicBezTo>
                <a:cubicBezTo>
                  <a:pt x="32721" y="17687"/>
                  <a:pt x="32690" y="13820"/>
                  <a:pt x="32442" y="9965"/>
                </a:cubicBezTo>
                <a:cubicBezTo>
                  <a:pt x="32325" y="8154"/>
                  <a:pt x="32160" y="6336"/>
                  <a:pt x="31692" y="4576"/>
                </a:cubicBezTo>
                <a:cubicBezTo>
                  <a:pt x="31496" y="3837"/>
                  <a:pt x="31231" y="3086"/>
                  <a:pt x="30692" y="2520"/>
                </a:cubicBezTo>
                <a:cubicBezTo>
                  <a:pt x="29993" y="1786"/>
                  <a:pt x="28935" y="1471"/>
                  <a:pt x="27912" y="1282"/>
                </a:cubicBezTo>
                <a:cubicBezTo>
                  <a:pt x="26015" y="930"/>
                  <a:pt x="20301" y="38"/>
                  <a:pt x="18369" y="14"/>
                </a:cubicBezTo>
                <a:cubicBezTo>
                  <a:pt x="17618" y="4"/>
                  <a:pt x="16884" y="0"/>
                  <a:pt x="16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23;p46">
            <a:extLst>
              <a:ext uri="{FF2B5EF4-FFF2-40B4-BE49-F238E27FC236}">
                <a16:creationId xmlns:a16="http://schemas.microsoft.com/office/drawing/2014/main" id="{9DC5C549-023E-2E40-8E6C-4B1BC4C0BBF2}"/>
              </a:ext>
            </a:extLst>
          </p:cNvPr>
          <p:cNvSpPr/>
          <p:nvPr/>
        </p:nvSpPr>
        <p:spPr>
          <a:xfrm>
            <a:off x="584862" y="1837124"/>
            <a:ext cx="2141085" cy="858963"/>
          </a:xfrm>
          <a:custGeom>
            <a:avLst/>
            <a:gdLst/>
            <a:ahLst/>
            <a:cxnLst/>
            <a:rect l="l" t="t" r="r" b="b"/>
            <a:pathLst>
              <a:path w="32722" h="25978" extrusionOk="0">
                <a:moveTo>
                  <a:pt x="16161" y="0"/>
                </a:moveTo>
                <a:cubicBezTo>
                  <a:pt x="12965" y="0"/>
                  <a:pt x="9998" y="77"/>
                  <a:pt x="6803" y="77"/>
                </a:cubicBezTo>
                <a:cubicBezTo>
                  <a:pt x="6080" y="77"/>
                  <a:pt x="5346" y="73"/>
                  <a:pt x="4595" y="63"/>
                </a:cubicBezTo>
                <a:cubicBezTo>
                  <a:pt x="3096" y="110"/>
                  <a:pt x="1335" y="300"/>
                  <a:pt x="588" y="1534"/>
                </a:cubicBezTo>
                <a:cubicBezTo>
                  <a:pt x="211" y="2156"/>
                  <a:pt x="194" y="2910"/>
                  <a:pt x="187" y="3627"/>
                </a:cubicBezTo>
                <a:cubicBezTo>
                  <a:pt x="130" y="9141"/>
                  <a:pt x="73" y="14655"/>
                  <a:pt x="17" y="20168"/>
                </a:cubicBezTo>
                <a:cubicBezTo>
                  <a:pt x="1" y="21786"/>
                  <a:pt x="99" y="23644"/>
                  <a:pt x="1437" y="24644"/>
                </a:cubicBezTo>
                <a:cubicBezTo>
                  <a:pt x="2310" y="25296"/>
                  <a:pt x="3492" y="25396"/>
                  <a:pt x="4602" y="25454"/>
                </a:cubicBezTo>
                <a:cubicBezTo>
                  <a:pt x="8818" y="25674"/>
                  <a:pt x="14437" y="25977"/>
                  <a:pt x="19742" y="25977"/>
                </a:cubicBezTo>
                <a:cubicBezTo>
                  <a:pt x="23176" y="25977"/>
                  <a:pt x="26478" y="25850"/>
                  <a:pt x="29184" y="25491"/>
                </a:cubicBezTo>
                <a:cubicBezTo>
                  <a:pt x="29933" y="25391"/>
                  <a:pt x="30717" y="25270"/>
                  <a:pt x="31316" y="24832"/>
                </a:cubicBezTo>
                <a:cubicBezTo>
                  <a:pt x="32316" y="24098"/>
                  <a:pt x="32476" y="22745"/>
                  <a:pt x="32534" y="21545"/>
                </a:cubicBezTo>
                <a:cubicBezTo>
                  <a:pt x="32721" y="17687"/>
                  <a:pt x="32690" y="13820"/>
                  <a:pt x="32442" y="9965"/>
                </a:cubicBezTo>
                <a:cubicBezTo>
                  <a:pt x="32325" y="8154"/>
                  <a:pt x="32160" y="6336"/>
                  <a:pt x="31692" y="4576"/>
                </a:cubicBezTo>
                <a:cubicBezTo>
                  <a:pt x="31496" y="3837"/>
                  <a:pt x="31231" y="3086"/>
                  <a:pt x="30692" y="2520"/>
                </a:cubicBezTo>
                <a:cubicBezTo>
                  <a:pt x="29993" y="1786"/>
                  <a:pt x="28935" y="1471"/>
                  <a:pt x="27912" y="1282"/>
                </a:cubicBezTo>
                <a:cubicBezTo>
                  <a:pt x="26015" y="930"/>
                  <a:pt x="20301" y="38"/>
                  <a:pt x="18369" y="14"/>
                </a:cubicBezTo>
                <a:cubicBezTo>
                  <a:pt x="17618" y="4"/>
                  <a:pt x="16884" y="0"/>
                  <a:pt x="16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24;p46">
            <a:extLst>
              <a:ext uri="{FF2B5EF4-FFF2-40B4-BE49-F238E27FC236}">
                <a16:creationId xmlns:a16="http://schemas.microsoft.com/office/drawing/2014/main" id="{66DB6486-06B0-8044-9163-E3757C414555}"/>
              </a:ext>
            </a:extLst>
          </p:cNvPr>
          <p:cNvSpPr/>
          <p:nvPr/>
        </p:nvSpPr>
        <p:spPr>
          <a:xfrm>
            <a:off x="1184437" y="2901061"/>
            <a:ext cx="858978" cy="858906"/>
          </a:xfrm>
          <a:custGeom>
            <a:avLst/>
            <a:gdLst/>
            <a:ahLst/>
            <a:cxnLst/>
            <a:rect l="l" t="t" r="r" b="b"/>
            <a:pathLst>
              <a:path w="28678" h="28678" extrusionOk="0">
                <a:moveTo>
                  <a:pt x="14338" y="1"/>
                </a:moveTo>
                <a:cubicBezTo>
                  <a:pt x="6419" y="1"/>
                  <a:pt x="0" y="6420"/>
                  <a:pt x="0" y="14339"/>
                </a:cubicBezTo>
                <a:cubicBezTo>
                  <a:pt x="0" y="22257"/>
                  <a:pt x="6419" y="28678"/>
                  <a:pt x="14338" y="28678"/>
                </a:cubicBezTo>
                <a:cubicBezTo>
                  <a:pt x="22257" y="28678"/>
                  <a:pt x="28678" y="22257"/>
                  <a:pt x="28678" y="14339"/>
                </a:cubicBezTo>
                <a:cubicBezTo>
                  <a:pt x="28678" y="6420"/>
                  <a:pt x="22257" y="1"/>
                  <a:pt x="14338" y="1"/>
                </a:cubicBezTo>
                <a:close/>
              </a:path>
            </a:pathLst>
          </a:custGeom>
          <a:solidFill>
            <a:srgbClr val="75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5;p46">
            <a:extLst>
              <a:ext uri="{FF2B5EF4-FFF2-40B4-BE49-F238E27FC236}">
                <a16:creationId xmlns:a16="http://schemas.microsoft.com/office/drawing/2014/main" id="{CE40BAF8-C21B-7444-BE3E-9314882D73C0}"/>
              </a:ext>
            </a:extLst>
          </p:cNvPr>
          <p:cNvSpPr/>
          <p:nvPr/>
        </p:nvSpPr>
        <p:spPr>
          <a:xfrm>
            <a:off x="1398407" y="2953739"/>
            <a:ext cx="241028" cy="100123"/>
          </a:xfrm>
          <a:custGeom>
            <a:avLst/>
            <a:gdLst/>
            <a:ahLst/>
            <a:cxnLst/>
            <a:rect l="l" t="t" r="r" b="b"/>
            <a:pathLst>
              <a:path w="8047" h="3343" extrusionOk="0">
                <a:moveTo>
                  <a:pt x="7217" y="1"/>
                </a:moveTo>
                <a:cubicBezTo>
                  <a:pt x="4650" y="1"/>
                  <a:pt x="2280" y="906"/>
                  <a:pt x="338" y="2600"/>
                </a:cubicBezTo>
                <a:cubicBezTo>
                  <a:pt x="0" y="2896"/>
                  <a:pt x="314" y="3343"/>
                  <a:pt x="671" y="3343"/>
                </a:cubicBezTo>
                <a:cubicBezTo>
                  <a:pt x="770" y="3343"/>
                  <a:pt x="872" y="3309"/>
                  <a:pt x="965" y="3228"/>
                </a:cubicBezTo>
                <a:cubicBezTo>
                  <a:pt x="2739" y="1679"/>
                  <a:pt x="4894" y="887"/>
                  <a:pt x="7232" y="887"/>
                </a:cubicBezTo>
                <a:cubicBezTo>
                  <a:pt x="7313" y="887"/>
                  <a:pt x="7394" y="888"/>
                  <a:pt x="7476" y="890"/>
                </a:cubicBezTo>
                <a:cubicBezTo>
                  <a:pt x="7480" y="890"/>
                  <a:pt x="7484" y="890"/>
                  <a:pt x="7488" y="890"/>
                </a:cubicBezTo>
                <a:cubicBezTo>
                  <a:pt x="8047" y="890"/>
                  <a:pt x="8043" y="17"/>
                  <a:pt x="7476" y="4"/>
                </a:cubicBezTo>
                <a:cubicBezTo>
                  <a:pt x="7389" y="2"/>
                  <a:pt x="7303" y="1"/>
                  <a:pt x="72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26;p46">
            <a:extLst>
              <a:ext uri="{FF2B5EF4-FFF2-40B4-BE49-F238E27FC236}">
                <a16:creationId xmlns:a16="http://schemas.microsoft.com/office/drawing/2014/main" id="{AB4955DE-330E-A147-B9E6-68C2F78A4334}"/>
              </a:ext>
            </a:extLst>
          </p:cNvPr>
          <p:cNvSpPr/>
          <p:nvPr/>
        </p:nvSpPr>
        <p:spPr>
          <a:xfrm>
            <a:off x="1693814" y="2966527"/>
            <a:ext cx="98873" cy="47950"/>
          </a:xfrm>
          <a:custGeom>
            <a:avLst/>
            <a:gdLst/>
            <a:ahLst/>
            <a:cxnLst/>
            <a:rect l="l" t="t" r="r" b="b"/>
            <a:pathLst>
              <a:path w="3301" h="1601" extrusionOk="0">
                <a:moveTo>
                  <a:pt x="788" y="0"/>
                </a:moveTo>
                <a:cubicBezTo>
                  <a:pt x="716" y="0"/>
                  <a:pt x="643" y="3"/>
                  <a:pt x="570" y="8"/>
                </a:cubicBezTo>
                <a:cubicBezTo>
                  <a:pt x="16" y="46"/>
                  <a:pt x="1" y="895"/>
                  <a:pt x="535" y="895"/>
                </a:cubicBezTo>
                <a:cubicBezTo>
                  <a:pt x="546" y="895"/>
                  <a:pt x="558" y="895"/>
                  <a:pt x="570" y="894"/>
                </a:cubicBezTo>
                <a:cubicBezTo>
                  <a:pt x="634" y="890"/>
                  <a:pt x="697" y="888"/>
                  <a:pt x="759" y="888"/>
                </a:cubicBezTo>
                <a:cubicBezTo>
                  <a:pt x="1347" y="888"/>
                  <a:pt x="1891" y="1079"/>
                  <a:pt x="2341" y="1482"/>
                </a:cubicBezTo>
                <a:cubicBezTo>
                  <a:pt x="2434" y="1566"/>
                  <a:pt x="2536" y="1601"/>
                  <a:pt x="2635" y="1601"/>
                </a:cubicBezTo>
                <a:cubicBezTo>
                  <a:pt x="2990" y="1601"/>
                  <a:pt x="3301" y="1154"/>
                  <a:pt x="2968" y="856"/>
                </a:cubicBezTo>
                <a:cubicBezTo>
                  <a:pt x="2359" y="309"/>
                  <a:pt x="1600" y="0"/>
                  <a:pt x="7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31;p46">
            <a:extLst>
              <a:ext uri="{FF2B5EF4-FFF2-40B4-BE49-F238E27FC236}">
                <a16:creationId xmlns:a16="http://schemas.microsoft.com/office/drawing/2014/main" id="{3F7A1045-C4E5-C64A-BB0D-9FFBABAF6E04}"/>
              </a:ext>
            </a:extLst>
          </p:cNvPr>
          <p:cNvSpPr/>
          <p:nvPr/>
        </p:nvSpPr>
        <p:spPr>
          <a:xfrm>
            <a:off x="4139339" y="2901051"/>
            <a:ext cx="858883" cy="858883"/>
          </a:xfrm>
          <a:custGeom>
            <a:avLst/>
            <a:gdLst/>
            <a:ahLst/>
            <a:cxnLst/>
            <a:rect l="l" t="t" r="r" b="b"/>
            <a:pathLst>
              <a:path w="24529" h="24529" extrusionOk="0">
                <a:moveTo>
                  <a:pt x="12265" y="0"/>
                </a:moveTo>
                <a:cubicBezTo>
                  <a:pt x="5492" y="0"/>
                  <a:pt x="0" y="5491"/>
                  <a:pt x="0" y="12265"/>
                </a:cubicBezTo>
                <a:cubicBezTo>
                  <a:pt x="0" y="19037"/>
                  <a:pt x="5492" y="24529"/>
                  <a:pt x="12265" y="24529"/>
                </a:cubicBezTo>
                <a:cubicBezTo>
                  <a:pt x="19039" y="24529"/>
                  <a:pt x="24529" y="19037"/>
                  <a:pt x="24529" y="12265"/>
                </a:cubicBezTo>
                <a:cubicBezTo>
                  <a:pt x="24529" y="5491"/>
                  <a:pt x="19039" y="0"/>
                  <a:pt x="12265" y="0"/>
                </a:cubicBezTo>
                <a:close/>
              </a:path>
            </a:pathLst>
          </a:custGeom>
          <a:solidFill>
            <a:srgbClr val="75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32;p46">
            <a:extLst>
              <a:ext uri="{FF2B5EF4-FFF2-40B4-BE49-F238E27FC236}">
                <a16:creationId xmlns:a16="http://schemas.microsoft.com/office/drawing/2014/main" id="{B5F42876-ED9C-8245-A8AD-2AB82CAB8907}"/>
              </a:ext>
            </a:extLst>
          </p:cNvPr>
          <p:cNvSpPr/>
          <p:nvPr/>
        </p:nvSpPr>
        <p:spPr>
          <a:xfrm>
            <a:off x="4399506" y="3657646"/>
            <a:ext cx="213837" cy="57600"/>
          </a:xfrm>
          <a:custGeom>
            <a:avLst/>
            <a:gdLst/>
            <a:ahLst/>
            <a:cxnLst/>
            <a:rect l="l" t="t" r="r" b="b"/>
            <a:pathLst>
              <a:path w="6107" h="1645" extrusionOk="0">
                <a:moveTo>
                  <a:pt x="555" y="0"/>
                </a:moveTo>
                <a:cubicBezTo>
                  <a:pt x="137" y="0"/>
                  <a:pt x="1" y="707"/>
                  <a:pt x="476" y="886"/>
                </a:cubicBezTo>
                <a:cubicBezTo>
                  <a:pt x="1823" y="1392"/>
                  <a:pt x="3206" y="1645"/>
                  <a:pt x="4627" y="1645"/>
                </a:cubicBezTo>
                <a:cubicBezTo>
                  <a:pt x="4928" y="1645"/>
                  <a:pt x="5232" y="1633"/>
                  <a:pt x="5537" y="1610"/>
                </a:cubicBezTo>
                <a:cubicBezTo>
                  <a:pt x="6090" y="1569"/>
                  <a:pt x="6107" y="721"/>
                  <a:pt x="5576" y="721"/>
                </a:cubicBezTo>
                <a:cubicBezTo>
                  <a:pt x="5564" y="721"/>
                  <a:pt x="5551" y="722"/>
                  <a:pt x="5537" y="723"/>
                </a:cubicBezTo>
                <a:cubicBezTo>
                  <a:pt x="5245" y="745"/>
                  <a:pt x="4955" y="756"/>
                  <a:pt x="4666" y="756"/>
                </a:cubicBezTo>
                <a:cubicBezTo>
                  <a:pt x="3312" y="756"/>
                  <a:pt x="2000" y="515"/>
                  <a:pt x="711" y="31"/>
                </a:cubicBezTo>
                <a:cubicBezTo>
                  <a:pt x="656" y="10"/>
                  <a:pt x="603" y="0"/>
                  <a:pt x="5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33;p46">
            <a:extLst>
              <a:ext uri="{FF2B5EF4-FFF2-40B4-BE49-F238E27FC236}">
                <a16:creationId xmlns:a16="http://schemas.microsoft.com/office/drawing/2014/main" id="{332CC4DA-A75F-D448-BBA3-551B4A7E0EF2}"/>
              </a:ext>
            </a:extLst>
          </p:cNvPr>
          <p:cNvSpPr/>
          <p:nvPr/>
        </p:nvSpPr>
        <p:spPr>
          <a:xfrm>
            <a:off x="4638348" y="3674663"/>
            <a:ext cx="54798" cy="34350"/>
          </a:xfrm>
          <a:custGeom>
            <a:avLst/>
            <a:gdLst/>
            <a:ahLst/>
            <a:cxnLst/>
            <a:rect l="l" t="t" r="r" b="b"/>
            <a:pathLst>
              <a:path w="1565" h="981" extrusionOk="0">
                <a:moveTo>
                  <a:pt x="1063" y="0"/>
                </a:moveTo>
                <a:cubicBezTo>
                  <a:pt x="1029" y="0"/>
                  <a:pt x="994" y="3"/>
                  <a:pt x="959" y="10"/>
                </a:cubicBezTo>
                <a:cubicBezTo>
                  <a:pt x="764" y="45"/>
                  <a:pt x="567" y="81"/>
                  <a:pt x="370" y="116"/>
                </a:cubicBezTo>
                <a:cubicBezTo>
                  <a:pt x="134" y="160"/>
                  <a:pt x="0" y="446"/>
                  <a:pt x="61" y="662"/>
                </a:cubicBezTo>
                <a:cubicBezTo>
                  <a:pt x="118" y="873"/>
                  <a:pt x="302" y="981"/>
                  <a:pt x="501" y="981"/>
                </a:cubicBezTo>
                <a:cubicBezTo>
                  <a:pt x="536" y="981"/>
                  <a:pt x="571" y="977"/>
                  <a:pt x="605" y="971"/>
                </a:cubicBezTo>
                <a:cubicBezTo>
                  <a:pt x="802" y="936"/>
                  <a:pt x="999" y="900"/>
                  <a:pt x="1196" y="865"/>
                </a:cubicBezTo>
                <a:cubicBezTo>
                  <a:pt x="1431" y="823"/>
                  <a:pt x="1564" y="535"/>
                  <a:pt x="1505" y="319"/>
                </a:cubicBezTo>
                <a:cubicBezTo>
                  <a:pt x="1447" y="108"/>
                  <a:pt x="1263" y="0"/>
                  <a:pt x="10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34;p46">
            <a:extLst>
              <a:ext uri="{FF2B5EF4-FFF2-40B4-BE49-F238E27FC236}">
                <a16:creationId xmlns:a16="http://schemas.microsoft.com/office/drawing/2014/main" id="{EF5CC5A7-EA3D-544F-B726-FD5DA38F6E10}"/>
              </a:ext>
            </a:extLst>
          </p:cNvPr>
          <p:cNvSpPr/>
          <p:nvPr/>
        </p:nvSpPr>
        <p:spPr>
          <a:xfrm>
            <a:off x="4607275" y="3017735"/>
            <a:ext cx="143449" cy="52118"/>
          </a:xfrm>
          <a:custGeom>
            <a:avLst/>
            <a:gdLst/>
            <a:ahLst/>
            <a:cxnLst/>
            <a:rect l="l" t="t" r="r" b="b"/>
            <a:pathLst>
              <a:path w="4880" h="1773" extrusionOk="0">
                <a:moveTo>
                  <a:pt x="1081" y="1"/>
                </a:moveTo>
                <a:cubicBezTo>
                  <a:pt x="912" y="1"/>
                  <a:pt x="741" y="7"/>
                  <a:pt x="570" y="20"/>
                </a:cubicBezTo>
                <a:cubicBezTo>
                  <a:pt x="18" y="63"/>
                  <a:pt x="0" y="909"/>
                  <a:pt x="530" y="909"/>
                </a:cubicBezTo>
                <a:cubicBezTo>
                  <a:pt x="543" y="909"/>
                  <a:pt x="556" y="909"/>
                  <a:pt x="570" y="908"/>
                </a:cubicBezTo>
                <a:cubicBezTo>
                  <a:pt x="733" y="895"/>
                  <a:pt x="895" y="889"/>
                  <a:pt x="1056" y="889"/>
                </a:cubicBezTo>
                <a:cubicBezTo>
                  <a:pt x="2106" y="889"/>
                  <a:pt x="3094" y="1157"/>
                  <a:pt x="4018" y="1707"/>
                </a:cubicBezTo>
                <a:cubicBezTo>
                  <a:pt x="4094" y="1753"/>
                  <a:pt x="4170" y="1773"/>
                  <a:pt x="4240" y="1773"/>
                </a:cubicBezTo>
                <a:cubicBezTo>
                  <a:pt x="4626" y="1773"/>
                  <a:pt x="4880" y="1187"/>
                  <a:pt x="4466" y="940"/>
                </a:cubicBezTo>
                <a:cubicBezTo>
                  <a:pt x="3426" y="323"/>
                  <a:pt x="2276" y="1"/>
                  <a:pt x="1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09;p46">
            <a:extLst>
              <a:ext uri="{FF2B5EF4-FFF2-40B4-BE49-F238E27FC236}">
                <a16:creationId xmlns:a16="http://schemas.microsoft.com/office/drawing/2014/main" id="{E50E8FEA-F2EF-204D-B460-84AF13A6A3B2}"/>
              </a:ext>
            </a:extLst>
          </p:cNvPr>
          <p:cNvSpPr txBox="1"/>
          <p:nvPr/>
        </p:nvSpPr>
        <p:spPr>
          <a:xfrm>
            <a:off x="483079" y="1917571"/>
            <a:ext cx="2300378" cy="698100"/>
          </a:xfrm>
          <a:prstGeom prst="rect">
            <a:avLst/>
          </a:prstGeom>
          <a:noFill/>
          <a:ln>
            <a:noFill/>
          </a:ln>
        </p:spPr>
        <p:txBody>
          <a:bodyPr spcFirstLastPara="1" wrap="square" lIns="91425" tIns="91425" rIns="91425" bIns="91425" anchor="ctr" anchorCtr="0">
            <a:noAutofit/>
          </a:bodyPr>
          <a:lstStyle/>
          <a:p>
            <a:pPr lvl="0" algn="ctr"/>
            <a:r>
              <a:rPr lang="en-US" sz="1200" dirty="0">
                <a:latin typeface="Fira Sans"/>
                <a:ea typeface="Fira Sans"/>
                <a:cs typeface="Fira Sans"/>
                <a:sym typeface="Fira Sans"/>
              </a:rPr>
              <a:t>Schedule the delivery of your Personalized Retirement Readiness Analysis today </a:t>
            </a:r>
          </a:p>
        </p:txBody>
      </p:sp>
      <p:sp>
        <p:nvSpPr>
          <p:cNvPr id="89" name="Google Shape;751;p46">
            <a:extLst>
              <a:ext uri="{FF2B5EF4-FFF2-40B4-BE49-F238E27FC236}">
                <a16:creationId xmlns:a16="http://schemas.microsoft.com/office/drawing/2014/main" id="{0F301B26-886E-EC46-94E2-174C89BD86FC}"/>
              </a:ext>
            </a:extLst>
          </p:cNvPr>
          <p:cNvSpPr txBox="1"/>
          <p:nvPr/>
        </p:nvSpPr>
        <p:spPr>
          <a:xfrm>
            <a:off x="3499887" y="1889154"/>
            <a:ext cx="2093342" cy="755100"/>
          </a:xfrm>
          <a:prstGeom prst="rect">
            <a:avLst/>
          </a:prstGeom>
          <a:noFill/>
          <a:ln>
            <a:noFill/>
          </a:ln>
        </p:spPr>
        <p:txBody>
          <a:bodyPr spcFirstLastPara="1" wrap="square" lIns="91425" tIns="91425" rIns="91425" bIns="91425" anchor="ctr" anchorCtr="0">
            <a:noAutofit/>
          </a:bodyPr>
          <a:lstStyle/>
          <a:p>
            <a:pPr lvl="0" algn="ctr"/>
            <a:r>
              <a:rPr lang="en-US" sz="1200" dirty="0">
                <a:latin typeface="Fira Sans"/>
                <a:ea typeface="Fira Sans"/>
                <a:cs typeface="Fira Sans"/>
                <a:sym typeface="Fira Sans"/>
              </a:rPr>
              <a:t>Find out which of the three strategies best fits you</a:t>
            </a:r>
          </a:p>
        </p:txBody>
      </p:sp>
      <p:sp>
        <p:nvSpPr>
          <p:cNvPr id="90" name="Google Shape;753;p46">
            <a:extLst>
              <a:ext uri="{FF2B5EF4-FFF2-40B4-BE49-F238E27FC236}">
                <a16:creationId xmlns:a16="http://schemas.microsoft.com/office/drawing/2014/main" id="{34FC0681-63ED-1145-8BCC-25C18A09611B}"/>
              </a:ext>
            </a:extLst>
          </p:cNvPr>
          <p:cNvSpPr txBox="1"/>
          <p:nvPr/>
        </p:nvSpPr>
        <p:spPr>
          <a:xfrm>
            <a:off x="6628503" y="1917574"/>
            <a:ext cx="1713793" cy="698100"/>
          </a:xfrm>
          <a:prstGeom prst="rect">
            <a:avLst/>
          </a:prstGeom>
          <a:noFill/>
          <a:ln>
            <a:noFill/>
          </a:ln>
        </p:spPr>
        <p:txBody>
          <a:bodyPr spcFirstLastPara="1" wrap="square" lIns="91425" tIns="91425" rIns="91425" bIns="91425" anchor="ctr" anchorCtr="0">
            <a:noAutofit/>
          </a:bodyPr>
          <a:lstStyle/>
          <a:p>
            <a:pPr lvl="0" algn="ctr"/>
            <a:r>
              <a:rPr lang="en-US" sz="1200" dirty="0">
                <a:latin typeface="Fira Sans"/>
                <a:ea typeface="Fira Sans"/>
                <a:cs typeface="Fira Sans"/>
                <a:sym typeface="Fira Sans"/>
              </a:rPr>
              <a:t>Make sure your current and future income needs are satisfied from the “I”</a:t>
            </a:r>
          </a:p>
        </p:txBody>
      </p:sp>
      <p:grpSp>
        <p:nvGrpSpPr>
          <p:cNvPr id="91" name="Google Shape;10935;p72">
            <a:extLst>
              <a:ext uri="{FF2B5EF4-FFF2-40B4-BE49-F238E27FC236}">
                <a16:creationId xmlns:a16="http://schemas.microsoft.com/office/drawing/2014/main" id="{005BCE3E-74A1-1046-9BB2-F969E59A2C2F}"/>
              </a:ext>
            </a:extLst>
          </p:cNvPr>
          <p:cNvGrpSpPr/>
          <p:nvPr/>
        </p:nvGrpSpPr>
        <p:grpSpPr>
          <a:xfrm>
            <a:off x="1369556" y="3142352"/>
            <a:ext cx="489042" cy="396950"/>
            <a:chOff x="2165809" y="3811059"/>
            <a:chExt cx="422542" cy="342973"/>
          </a:xfrm>
          <a:solidFill>
            <a:srgbClr val="BDEEFD"/>
          </a:solidFill>
        </p:grpSpPr>
        <p:sp>
          <p:nvSpPr>
            <p:cNvPr id="92" name="Google Shape;10936;p72">
              <a:extLst>
                <a:ext uri="{FF2B5EF4-FFF2-40B4-BE49-F238E27FC236}">
                  <a16:creationId xmlns:a16="http://schemas.microsoft.com/office/drawing/2014/main" id="{748B20BB-1145-8948-A7C4-B4F9B31A9B34}"/>
                </a:ext>
              </a:extLst>
            </p:cNvPr>
            <p:cNvSpPr/>
            <p:nvPr/>
          </p:nvSpPr>
          <p:spPr>
            <a:xfrm>
              <a:off x="2165809" y="3811059"/>
              <a:ext cx="422542" cy="342973"/>
            </a:xfrm>
            <a:custGeom>
              <a:avLst/>
              <a:gdLst/>
              <a:ahLst/>
              <a:cxnLst/>
              <a:rect l="l" t="t" r="r" b="b"/>
              <a:pathLst>
                <a:path w="13276" h="10776" extrusionOk="0">
                  <a:moveTo>
                    <a:pt x="2084" y="382"/>
                  </a:moveTo>
                  <a:cubicBezTo>
                    <a:pt x="2084" y="382"/>
                    <a:pt x="2108" y="382"/>
                    <a:pt x="2108" y="406"/>
                  </a:cubicBezTo>
                  <a:lnTo>
                    <a:pt x="2108" y="1239"/>
                  </a:lnTo>
                  <a:cubicBezTo>
                    <a:pt x="2108" y="1239"/>
                    <a:pt x="2108" y="1251"/>
                    <a:pt x="2084" y="1251"/>
                  </a:cubicBezTo>
                  <a:lnTo>
                    <a:pt x="1667" y="1251"/>
                  </a:lnTo>
                  <a:cubicBezTo>
                    <a:pt x="1667" y="1251"/>
                    <a:pt x="1655" y="1251"/>
                    <a:pt x="1655" y="1239"/>
                  </a:cubicBezTo>
                  <a:lnTo>
                    <a:pt x="1655" y="406"/>
                  </a:lnTo>
                  <a:lnTo>
                    <a:pt x="2084" y="382"/>
                  </a:lnTo>
                  <a:close/>
                  <a:moveTo>
                    <a:pt x="11645" y="382"/>
                  </a:moveTo>
                  <a:cubicBezTo>
                    <a:pt x="11645" y="382"/>
                    <a:pt x="11657" y="382"/>
                    <a:pt x="11657" y="406"/>
                  </a:cubicBezTo>
                  <a:lnTo>
                    <a:pt x="11657" y="1239"/>
                  </a:lnTo>
                  <a:cubicBezTo>
                    <a:pt x="11657" y="1239"/>
                    <a:pt x="11657" y="1251"/>
                    <a:pt x="11645" y="1251"/>
                  </a:cubicBezTo>
                  <a:lnTo>
                    <a:pt x="11216" y="1251"/>
                  </a:lnTo>
                  <a:cubicBezTo>
                    <a:pt x="11216" y="1251"/>
                    <a:pt x="11192" y="1251"/>
                    <a:pt x="11192" y="1239"/>
                  </a:cubicBezTo>
                  <a:lnTo>
                    <a:pt x="11192" y="406"/>
                  </a:lnTo>
                  <a:lnTo>
                    <a:pt x="11216" y="406"/>
                  </a:lnTo>
                  <a:lnTo>
                    <a:pt x="11645" y="382"/>
                  </a:lnTo>
                  <a:close/>
                  <a:moveTo>
                    <a:pt x="12478" y="1215"/>
                  </a:moveTo>
                  <a:cubicBezTo>
                    <a:pt x="12716" y="1215"/>
                    <a:pt x="12907" y="1418"/>
                    <a:pt x="12907" y="1656"/>
                  </a:cubicBezTo>
                  <a:lnTo>
                    <a:pt x="12907" y="9954"/>
                  </a:lnTo>
                  <a:cubicBezTo>
                    <a:pt x="12895" y="10193"/>
                    <a:pt x="12704" y="10383"/>
                    <a:pt x="12466" y="10383"/>
                  </a:cubicBezTo>
                  <a:lnTo>
                    <a:pt x="834" y="10383"/>
                  </a:lnTo>
                  <a:cubicBezTo>
                    <a:pt x="596" y="10383"/>
                    <a:pt x="405" y="10193"/>
                    <a:pt x="405" y="9954"/>
                  </a:cubicBezTo>
                  <a:lnTo>
                    <a:pt x="405" y="1656"/>
                  </a:lnTo>
                  <a:cubicBezTo>
                    <a:pt x="405" y="1418"/>
                    <a:pt x="596" y="1215"/>
                    <a:pt x="834" y="1215"/>
                  </a:cubicBezTo>
                  <a:lnTo>
                    <a:pt x="1262" y="1215"/>
                  </a:lnTo>
                  <a:lnTo>
                    <a:pt x="1262" y="1239"/>
                  </a:lnTo>
                  <a:cubicBezTo>
                    <a:pt x="1262" y="1453"/>
                    <a:pt x="1441" y="1632"/>
                    <a:pt x="1667" y="1632"/>
                  </a:cubicBezTo>
                  <a:lnTo>
                    <a:pt x="2084" y="1632"/>
                  </a:lnTo>
                  <a:cubicBezTo>
                    <a:pt x="2310" y="1632"/>
                    <a:pt x="2489" y="1453"/>
                    <a:pt x="2489" y="1239"/>
                  </a:cubicBezTo>
                  <a:lnTo>
                    <a:pt x="2489" y="1215"/>
                  </a:lnTo>
                  <a:lnTo>
                    <a:pt x="10823" y="1215"/>
                  </a:lnTo>
                  <a:lnTo>
                    <a:pt x="10823" y="1239"/>
                  </a:lnTo>
                  <a:cubicBezTo>
                    <a:pt x="10823" y="1453"/>
                    <a:pt x="11002" y="1632"/>
                    <a:pt x="11228" y="1632"/>
                  </a:cubicBezTo>
                  <a:lnTo>
                    <a:pt x="11645" y="1632"/>
                  </a:lnTo>
                  <a:cubicBezTo>
                    <a:pt x="11859" y="1632"/>
                    <a:pt x="12038" y="1453"/>
                    <a:pt x="12038" y="1239"/>
                  </a:cubicBezTo>
                  <a:lnTo>
                    <a:pt x="12038" y="1215"/>
                  </a:lnTo>
                  <a:close/>
                  <a:moveTo>
                    <a:pt x="1655" y="1"/>
                  </a:moveTo>
                  <a:cubicBezTo>
                    <a:pt x="1429" y="1"/>
                    <a:pt x="1251" y="179"/>
                    <a:pt x="1251" y="406"/>
                  </a:cubicBezTo>
                  <a:lnTo>
                    <a:pt x="1251" y="834"/>
                  </a:lnTo>
                  <a:lnTo>
                    <a:pt x="822" y="834"/>
                  </a:lnTo>
                  <a:cubicBezTo>
                    <a:pt x="381" y="834"/>
                    <a:pt x="0" y="1203"/>
                    <a:pt x="0" y="1656"/>
                  </a:cubicBezTo>
                  <a:lnTo>
                    <a:pt x="0" y="9954"/>
                  </a:lnTo>
                  <a:cubicBezTo>
                    <a:pt x="0" y="10395"/>
                    <a:pt x="381" y="10776"/>
                    <a:pt x="822" y="10776"/>
                  </a:cubicBezTo>
                  <a:lnTo>
                    <a:pt x="12442" y="10776"/>
                  </a:lnTo>
                  <a:cubicBezTo>
                    <a:pt x="12895" y="10776"/>
                    <a:pt x="13264" y="10395"/>
                    <a:pt x="13264" y="9954"/>
                  </a:cubicBezTo>
                  <a:lnTo>
                    <a:pt x="13264" y="1656"/>
                  </a:lnTo>
                  <a:cubicBezTo>
                    <a:pt x="13276" y="1203"/>
                    <a:pt x="12907" y="834"/>
                    <a:pt x="12466" y="834"/>
                  </a:cubicBezTo>
                  <a:lnTo>
                    <a:pt x="12026" y="834"/>
                  </a:lnTo>
                  <a:lnTo>
                    <a:pt x="12026" y="406"/>
                  </a:lnTo>
                  <a:cubicBezTo>
                    <a:pt x="12026" y="179"/>
                    <a:pt x="11847" y="1"/>
                    <a:pt x="11621" y="1"/>
                  </a:cubicBezTo>
                  <a:lnTo>
                    <a:pt x="11216" y="1"/>
                  </a:lnTo>
                  <a:cubicBezTo>
                    <a:pt x="10990" y="1"/>
                    <a:pt x="10811" y="179"/>
                    <a:pt x="10811" y="406"/>
                  </a:cubicBezTo>
                  <a:lnTo>
                    <a:pt x="10811" y="834"/>
                  </a:lnTo>
                  <a:lnTo>
                    <a:pt x="2477" y="834"/>
                  </a:lnTo>
                  <a:lnTo>
                    <a:pt x="2477" y="406"/>
                  </a:lnTo>
                  <a:cubicBezTo>
                    <a:pt x="2477" y="179"/>
                    <a:pt x="2298" y="1"/>
                    <a:pt x="2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937;p72">
              <a:extLst>
                <a:ext uri="{FF2B5EF4-FFF2-40B4-BE49-F238E27FC236}">
                  <a16:creationId xmlns:a16="http://schemas.microsoft.com/office/drawing/2014/main" id="{E2320A5B-B2D5-2D4F-BE14-C7A15FFD5FBC}"/>
                </a:ext>
              </a:extLst>
            </p:cNvPr>
            <p:cNvSpPr/>
            <p:nvPr/>
          </p:nvSpPr>
          <p:spPr>
            <a:xfrm>
              <a:off x="2193085" y="3877387"/>
              <a:ext cx="368753" cy="12158"/>
            </a:xfrm>
            <a:custGeom>
              <a:avLst/>
              <a:gdLst/>
              <a:ahLst/>
              <a:cxnLst/>
              <a:rect l="l" t="t" r="r" b="b"/>
              <a:pathLst>
                <a:path w="11586" h="382" extrusionOk="0">
                  <a:moveTo>
                    <a:pt x="191" y="0"/>
                  </a:moveTo>
                  <a:cubicBezTo>
                    <a:pt x="84" y="0"/>
                    <a:pt x="1" y="84"/>
                    <a:pt x="1" y="191"/>
                  </a:cubicBezTo>
                  <a:cubicBezTo>
                    <a:pt x="1" y="298"/>
                    <a:pt x="84" y="381"/>
                    <a:pt x="191" y="381"/>
                  </a:cubicBezTo>
                  <a:lnTo>
                    <a:pt x="11395" y="381"/>
                  </a:lnTo>
                  <a:cubicBezTo>
                    <a:pt x="11502" y="381"/>
                    <a:pt x="11585" y="298"/>
                    <a:pt x="11585" y="191"/>
                  </a:cubicBezTo>
                  <a:cubicBezTo>
                    <a:pt x="11585" y="84"/>
                    <a:pt x="11502" y="0"/>
                    <a:pt x="11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938;p72">
              <a:extLst>
                <a:ext uri="{FF2B5EF4-FFF2-40B4-BE49-F238E27FC236}">
                  <a16:creationId xmlns:a16="http://schemas.microsoft.com/office/drawing/2014/main" id="{4886ACEB-070A-704E-9650-1ED8623A2035}"/>
                </a:ext>
              </a:extLst>
            </p:cNvPr>
            <p:cNvSpPr/>
            <p:nvPr/>
          </p:nvSpPr>
          <p:spPr>
            <a:xfrm>
              <a:off x="2212404" y="3930062"/>
              <a:ext cx="51942" cy="12158"/>
            </a:xfrm>
            <a:custGeom>
              <a:avLst/>
              <a:gdLst/>
              <a:ahLst/>
              <a:cxnLst/>
              <a:rect l="l" t="t" r="r" b="b"/>
              <a:pathLst>
                <a:path w="1632" h="382" extrusionOk="0">
                  <a:moveTo>
                    <a:pt x="191" y="0"/>
                  </a:moveTo>
                  <a:cubicBezTo>
                    <a:pt x="84" y="0"/>
                    <a:pt x="1" y="84"/>
                    <a:pt x="1" y="191"/>
                  </a:cubicBezTo>
                  <a:cubicBezTo>
                    <a:pt x="1" y="298"/>
                    <a:pt x="84" y="381"/>
                    <a:pt x="191" y="381"/>
                  </a:cubicBezTo>
                  <a:lnTo>
                    <a:pt x="1442" y="381"/>
                  </a:lnTo>
                  <a:cubicBezTo>
                    <a:pt x="1549" y="381"/>
                    <a:pt x="1632" y="286"/>
                    <a:pt x="1632" y="191"/>
                  </a:cubicBezTo>
                  <a:cubicBezTo>
                    <a:pt x="1632" y="84"/>
                    <a:pt x="1561" y="0"/>
                    <a:pt x="1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939;p72">
              <a:extLst>
                <a:ext uri="{FF2B5EF4-FFF2-40B4-BE49-F238E27FC236}">
                  <a16:creationId xmlns:a16="http://schemas.microsoft.com/office/drawing/2014/main" id="{74331649-1836-CF47-8F7C-03137E304DB6}"/>
                </a:ext>
              </a:extLst>
            </p:cNvPr>
            <p:cNvSpPr/>
            <p:nvPr/>
          </p:nvSpPr>
          <p:spPr>
            <a:xfrm>
              <a:off x="2305245" y="3930062"/>
              <a:ext cx="51974" cy="12158"/>
            </a:xfrm>
            <a:custGeom>
              <a:avLst/>
              <a:gdLst/>
              <a:ahLst/>
              <a:cxnLst/>
              <a:rect l="l" t="t" r="r" b="b"/>
              <a:pathLst>
                <a:path w="1633" h="382" extrusionOk="0">
                  <a:moveTo>
                    <a:pt x="191" y="0"/>
                  </a:moveTo>
                  <a:cubicBezTo>
                    <a:pt x="84" y="0"/>
                    <a:pt x="1" y="84"/>
                    <a:pt x="1" y="191"/>
                  </a:cubicBezTo>
                  <a:cubicBezTo>
                    <a:pt x="1" y="298"/>
                    <a:pt x="84" y="381"/>
                    <a:pt x="191" y="381"/>
                  </a:cubicBezTo>
                  <a:lnTo>
                    <a:pt x="1442" y="381"/>
                  </a:lnTo>
                  <a:cubicBezTo>
                    <a:pt x="1549" y="381"/>
                    <a:pt x="1632" y="286"/>
                    <a:pt x="1632" y="191"/>
                  </a:cubicBezTo>
                  <a:cubicBezTo>
                    <a:pt x="1632" y="84"/>
                    <a:pt x="1549" y="0"/>
                    <a:pt x="1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940;p72">
              <a:extLst>
                <a:ext uri="{FF2B5EF4-FFF2-40B4-BE49-F238E27FC236}">
                  <a16:creationId xmlns:a16="http://schemas.microsoft.com/office/drawing/2014/main" id="{9382F541-1C9A-FD45-B5DE-5DEF644D181C}"/>
                </a:ext>
              </a:extLst>
            </p:cNvPr>
            <p:cNvSpPr/>
            <p:nvPr/>
          </p:nvSpPr>
          <p:spPr>
            <a:xfrm>
              <a:off x="2489813" y="3930062"/>
              <a:ext cx="52324" cy="12158"/>
            </a:xfrm>
            <a:custGeom>
              <a:avLst/>
              <a:gdLst/>
              <a:ahLst/>
              <a:cxnLst/>
              <a:rect l="l" t="t" r="r" b="b"/>
              <a:pathLst>
                <a:path w="1644" h="382" extrusionOk="0">
                  <a:moveTo>
                    <a:pt x="203" y="0"/>
                  </a:moveTo>
                  <a:cubicBezTo>
                    <a:pt x="95" y="0"/>
                    <a:pt x="0" y="84"/>
                    <a:pt x="0" y="191"/>
                  </a:cubicBezTo>
                  <a:cubicBezTo>
                    <a:pt x="0" y="298"/>
                    <a:pt x="95" y="381"/>
                    <a:pt x="203" y="381"/>
                  </a:cubicBezTo>
                  <a:lnTo>
                    <a:pt x="1441" y="381"/>
                  </a:lnTo>
                  <a:cubicBezTo>
                    <a:pt x="1548" y="381"/>
                    <a:pt x="1643" y="286"/>
                    <a:pt x="1643" y="191"/>
                  </a:cubicBezTo>
                  <a:cubicBezTo>
                    <a:pt x="1643" y="84"/>
                    <a:pt x="1572" y="0"/>
                    <a:pt x="1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941;p72">
              <a:extLst>
                <a:ext uri="{FF2B5EF4-FFF2-40B4-BE49-F238E27FC236}">
                  <a16:creationId xmlns:a16="http://schemas.microsoft.com/office/drawing/2014/main" id="{28E72DFA-D2FE-AB42-8B6A-E03742D068C6}"/>
                </a:ext>
              </a:extLst>
            </p:cNvPr>
            <p:cNvSpPr/>
            <p:nvPr/>
          </p:nvSpPr>
          <p:spPr>
            <a:xfrm>
              <a:off x="2212404" y="3983118"/>
              <a:ext cx="51942" cy="12158"/>
            </a:xfrm>
            <a:custGeom>
              <a:avLst/>
              <a:gdLst/>
              <a:ahLst/>
              <a:cxnLst/>
              <a:rect l="l" t="t" r="r" b="b"/>
              <a:pathLst>
                <a:path w="1632" h="382" extrusionOk="0">
                  <a:moveTo>
                    <a:pt x="191" y="0"/>
                  </a:moveTo>
                  <a:cubicBezTo>
                    <a:pt x="84" y="0"/>
                    <a:pt x="1" y="84"/>
                    <a:pt x="1" y="191"/>
                  </a:cubicBezTo>
                  <a:cubicBezTo>
                    <a:pt x="1" y="298"/>
                    <a:pt x="84" y="381"/>
                    <a:pt x="191" y="381"/>
                  </a:cubicBezTo>
                  <a:lnTo>
                    <a:pt x="1442" y="381"/>
                  </a:lnTo>
                  <a:cubicBezTo>
                    <a:pt x="1549" y="381"/>
                    <a:pt x="1632" y="286"/>
                    <a:pt x="1632" y="191"/>
                  </a:cubicBezTo>
                  <a:cubicBezTo>
                    <a:pt x="1632" y="84"/>
                    <a:pt x="1561" y="0"/>
                    <a:pt x="1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942;p72">
              <a:extLst>
                <a:ext uri="{FF2B5EF4-FFF2-40B4-BE49-F238E27FC236}">
                  <a16:creationId xmlns:a16="http://schemas.microsoft.com/office/drawing/2014/main" id="{4C7E1D0D-2B0F-314A-8633-EE56DDE2DDDC}"/>
                </a:ext>
              </a:extLst>
            </p:cNvPr>
            <p:cNvSpPr/>
            <p:nvPr/>
          </p:nvSpPr>
          <p:spPr>
            <a:xfrm>
              <a:off x="2397736" y="3983118"/>
              <a:ext cx="51942" cy="12158"/>
            </a:xfrm>
            <a:custGeom>
              <a:avLst/>
              <a:gdLst/>
              <a:ahLst/>
              <a:cxnLst/>
              <a:rect l="l" t="t" r="r" b="b"/>
              <a:pathLst>
                <a:path w="1632" h="382" extrusionOk="0">
                  <a:moveTo>
                    <a:pt x="191" y="0"/>
                  </a:moveTo>
                  <a:cubicBezTo>
                    <a:pt x="83" y="0"/>
                    <a:pt x="0" y="84"/>
                    <a:pt x="0" y="191"/>
                  </a:cubicBezTo>
                  <a:cubicBezTo>
                    <a:pt x="0" y="298"/>
                    <a:pt x="83" y="381"/>
                    <a:pt x="191" y="381"/>
                  </a:cubicBezTo>
                  <a:lnTo>
                    <a:pt x="1441" y="381"/>
                  </a:lnTo>
                  <a:cubicBezTo>
                    <a:pt x="1548" y="381"/>
                    <a:pt x="1631" y="286"/>
                    <a:pt x="1631" y="191"/>
                  </a:cubicBezTo>
                  <a:cubicBezTo>
                    <a:pt x="1631" y="84"/>
                    <a:pt x="1548" y="0"/>
                    <a:pt x="1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943;p72">
              <a:extLst>
                <a:ext uri="{FF2B5EF4-FFF2-40B4-BE49-F238E27FC236}">
                  <a16:creationId xmlns:a16="http://schemas.microsoft.com/office/drawing/2014/main" id="{4983BCB2-B889-774E-9C7F-A59BBA973C84}"/>
                </a:ext>
              </a:extLst>
            </p:cNvPr>
            <p:cNvSpPr/>
            <p:nvPr/>
          </p:nvSpPr>
          <p:spPr>
            <a:xfrm>
              <a:off x="2212404" y="4036175"/>
              <a:ext cx="51942" cy="12158"/>
            </a:xfrm>
            <a:custGeom>
              <a:avLst/>
              <a:gdLst/>
              <a:ahLst/>
              <a:cxnLst/>
              <a:rect l="l" t="t" r="r" b="b"/>
              <a:pathLst>
                <a:path w="1632" h="382" extrusionOk="0">
                  <a:moveTo>
                    <a:pt x="191" y="0"/>
                  </a:moveTo>
                  <a:cubicBezTo>
                    <a:pt x="84" y="0"/>
                    <a:pt x="1" y="83"/>
                    <a:pt x="1" y="191"/>
                  </a:cubicBezTo>
                  <a:cubicBezTo>
                    <a:pt x="1" y="298"/>
                    <a:pt x="84" y="381"/>
                    <a:pt x="191" y="381"/>
                  </a:cubicBezTo>
                  <a:lnTo>
                    <a:pt x="1442" y="381"/>
                  </a:lnTo>
                  <a:cubicBezTo>
                    <a:pt x="1549" y="381"/>
                    <a:pt x="1632" y="298"/>
                    <a:pt x="1632" y="191"/>
                  </a:cubicBezTo>
                  <a:cubicBezTo>
                    <a:pt x="1632" y="83"/>
                    <a:pt x="1561" y="0"/>
                    <a:pt x="1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944;p72">
              <a:extLst>
                <a:ext uri="{FF2B5EF4-FFF2-40B4-BE49-F238E27FC236}">
                  <a16:creationId xmlns:a16="http://schemas.microsoft.com/office/drawing/2014/main" id="{555EC174-6AF0-D147-B6CF-F9018A92514B}"/>
                </a:ext>
              </a:extLst>
            </p:cNvPr>
            <p:cNvSpPr/>
            <p:nvPr/>
          </p:nvSpPr>
          <p:spPr>
            <a:xfrm>
              <a:off x="2305245" y="4036175"/>
              <a:ext cx="51974" cy="12158"/>
            </a:xfrm>
            <a:custGeom>
              <a:avLst/>
              <a:gdLst/>
              <a:ahLst/>
              <a:cxnLst/>
              <a:rect l="l" t="t" r="r" b="b"/>
              <a:pathLst>
                <a:path w="1633" h="382" extrusionOk="0">
                  <a:moveTo>
                    <a:pt x="191" y="0"/>
                  </a:moveTo>
                  <a:cubicBezTo>
                    <a:pt x="84" y="0"/>
                    <a:pt x="1" y="83"/>
                    <a:pt x="1" y="191"/>
                  </a:cubicBezTo>
                  <a:cubicBezTo>
                    <a:pt x="1" y="298"/>
                    <a:pt x="84" y="381"/>
                    <a:pt x="191" y="381"/>
                  </a:cubicBezTo>
                  <a:lnTo>
                    <a:pt x="1442" y="381"/>
                  </a:lnTo>
                  <a:cubicBezTo>
                    <a:pt x="1549" y="381"/>
                    <a:pt x="1632" y="298"/>
                    <a:pt x="1632" y="191"/>
                  </a:cubicBezTo>
                  <a:cubicBezTo>
                    <a:pt x="1632" y="83"/>
                    <a:pt x="1549" y="0"/>
                    <a:pt x="1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945;p72">
              <a:extLst>
                <a:ext uri="{FF2B5EF4-FFF2-40B4-BE49-F238E27FC236}">
                  <a16:creationId xmlns:a16="http://schemas.microsoft.com/office/drawing/2014/main" id="{308759A1-B057-0642-933E-436DD3185385}"/>
                </a:ext>
              </a:extLst>
            </p:cNvPr>
            <p:cNvSpPr/>
            <p:nvPr/>
          </p:nvSpPr>
          <p:spPr>
            <a:xfrm>
              <a:off x="2489813" y="4036175"/>
              <a:ext cx="52324" cy="12158"/>
            </a:xfrm>
            <a:custGeom>
              <a:avLst/>
              <a:gdLst/>
              <a:ahLst/>
              <a:cxnLst/>
              <a:rect l="l" t="t" r="r" b="b"/>
              <a:pathLst>
                <a:path w="1644" h="382" extrusionOk="0">
                  <a:moveTo>
                    <a:pt x="203" y="0"/>
                  </a:moveTo>
                  <a:cubicBezTo>
                    <a:pt x="95" y="0"/>
                    <a:pt x="0" y="83"/>
                    <a:pt x="0" y="191"/>
                  </a:cubicBezTo>
                  <a:cubicBezTo>
                    <a:pt x="0" y="298"/>
                    <a:pt x="95" y="381"/>
                    <a:pt x="203" y="381"/>
                  </a:cubicBezTo>
                  <a:lnTo>
                    <a:pt x="1441" y="381"/>
                  </a:lnTo>
                  <a:cubicBezTo>
                    <a:pt x="1548" y="381"/>
                    <a:pt x="1643" y="298"/>
                    <a:pt x="1643" y="191"/>
                  </a:cubicBezTo>
                  <a:cubicBezTo>
                    <a:pt x="1643" y="83"/>
                    <a:pt x="1572" y="0"/>
                    <a:pt x="1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946;p72">
              <a:extLst>
                <a:ext uri="{FF2B5EF4-FFF2-40B4-BE49-F238E27FC236}">
                  <a16:creationId xmlns:a16="http://schemas.microsoft.com/office/drawing/2014/main" id="{F137377E-3626-1148-BB9F-16431D8E24B7}"/>
                </a:ext>
              </a:extLst>
            </p:cNvPr>
            <p:cNvSpPr/>
            <p:nvPr/>
          </p:nvSpPr>
          <p:spPr>
            <a:xfrm>
              <a:off x="2305245" y="4088467"/>
              <a:ext cx="51974" cy="12540"/>
            </a:xfrm>
            <a:custGeom>
              <a:avLst/>
              <a:gdLst/>
              <a:ahLst/>
              <a:cxnLst/>
              <a:rect l="l" t="t" r="r" b="b"/>
              <a:pathLst>
                <a:path w="1633" h="394" extrusionOk="0">
                  <a:moveTo>
                    <a:pt x="191" y="0"/>
                  </a:moveTo>
                  <a:cubicBezTo>
                    <a:pt x="84" y="0"/>
                    <a:pt x="1" y="95"/>
                    <a:pt x="1" y="191"/>
                  </a:cubicBezTo>
                  <a:cubicBezTo>
                    <a:pt x="1" y="298"/>
                    <a:pt x="84" y="393"/>
                    <a:pt x="191" y="393"/>
                  </a:cubicBezTo>
                  <a:lnTo>
                    <a:pt x="1442" y="393"/>
                  </a:lnTo>
                  <a:cubicBezTo>
                    <a:pt x="1549" y="393"/>
                    <a:pt x="1632" y="298"/>
                    <a:pt x="1632" y="191"/>
                  </a:cubicBezTo>
                  <a:cubicBezTo>
                    <a:pt x="1632" y="95"/>
                    <a:pt x="1549" y="0"/>
                    <a:pt x="1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947;p72">
              <a:extLst>
                <a:ext uri="{FF2B5EF4-FFF2-40B4-BE49-F238E27FC236}">
                  <a16:creationId xmlns:a16="http://schemas.microsoft.com/office/drawing/2014/main" id="{1167EE71-D42E-F341-80FE-3DBEC7BBEB60}"/>
                </a:ext>
              </a:extLst>
            </p:cNvPr>
            <p:cNvSpPr/>
            <p:nvPr/>
          </p:nvSpPr>
          <p:spPr>
            <a:xfrm>
              <a:off x="2397736" y="4088467"/>
              <a:ext cx="51942" cy="12540"/>
            </a:xfrm>
            <a:custGeom>
              <a:avLst/>
              <a:gdLst/>
              <a:ahLst/>
              <a:cxnLst/>
              <a:rect l="l" t="t" r="r" b="b"/>
              <a:pathLst>
                <a:path w="1632" h="394" extrusionOk="0">
                  <a:moveTo>
                    <a:pt x="191" y="0"/>
                  </a:moveTo>
                  <a:cubicBezTo>
                    <a:pt x="83" y="0"/>
                    <a:pt x="0" y="95"/>
                    <a:pt x="0" y="191"/>
                  </a:cubicBezTo>
                  <a:cubicBezTo>
                    <a:pt x="0" y="298"/>
                    <a:pt x="83" y="393"/>
                    <a:pt x="191" y="393"/>
                  </a:cubicBezTo>
                  <a:lnTo>
                    <a:pt x="1441" y="393"/>
                  </a:lnTo>
                  <a:cubicBezTo>
                    <a:pt x="1548" y="393"/>
                    <a:pt x="1631" y="298"/>
                    <a:pt x="1631" y="191"/>
                  </a:cubicBezTo>
                  <a:cubicBezTo>
                    <a:pt x="1631" y="95"/>
                    <a:pt x="1548" y="0"/>
                    <a:pt x="1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948;p72">
              <a:extLst>
                <a:ext uri="{FF2B5EF4-FFF2-40B4-BE49-F238E27FC236}">
                  <a16:creationId xmlns:a16="http://schemas.microsoft.com/office/drawing/2014/main" id="{DB67B617-A6E2-5249-BCB3-C6B4F45500C0}"/>
                </a:ext>
              </a:extLst>
            </p:cNvPr>
            <p:cNvSpPr/>
            <p:nvPr/>
          </p:nvSpPr>
          <p:spPr>
            <a:xfrm>
              <a:off x="2489813" y="4088467"/>
              <a:ext cx="52324" cy="12540"/>
            </a:xfrm>
            <a:custGeom>
              <a:avLst/>
              <a:gdLst/>
              <a:ahLst/>
              <a:cxnLst/>
              <a:rect l="l" t="t" r="r" b="b"/>
              <a:pathLst>
                <a:path w="1644" h="394" extrusionOk="0">
                  <a:moveTo>
                    <a:pt x="203" y="0"/>
                  </a:moveTo>
                  <a:cubicBezTo>
                    <a:pt x="95" y="0"/>
                    <a:pt x="0" y="95"/>
                    <a:pt x="0" y="191"/>
                  </a:cubicBezTo>
                  <a:cubicBezTo>
                    <a:pt x="0" y="298"/>
                    <a:pt x="95" y="393"/>
                    <a:pt x="203" y="393"/>
                  </a:cubicBezTo>
                  <a:lnTo>
                    <a:pt x="1441" y="393"/>
                  </a:lnTo>
                  <a:cubicBezTo>
                    <a:pt x="1548" y="393"/>
                    <a:pt x="1643" y="298"/>
                    <a:pt x="1643" y="191"/>
                  </a:cubicBezTo>
                  <a:cubicBezTo>
                    <a:pt x="1643" y="95"/>
                    <a:pt x="1572" y="0"/>
                    <a:pt x="1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949;p72">
              <a:extLst>
                <a:ext uri="{FF2B5EF4-FFF2-40B4-BE49-F238E27FC236}">
                  <a16:creationId xmlns:a16="http://schemas.microsoft.com/office/drawing/2014/main" id="{B295FF92-F0BE-4649-8847-A162A2F287ED}"/>
                </a:ext>
              </a:extLst>
            </p:cNvPr>
            <p:cNvSpPr/>
            <p:nvPr/>
          </p:nvSpPr>
          <p:spPr>
            <a:xfrm>
              <a:off x="2304863" y="3969751"/>
              <a:ext cx="53088" cy="38766"/>
            </a:xfrm>
            <a:custGeom>
              <a:avLst/>
              <a:gdLst/>
              <a:ahLst/>
              <a:cxnLst/>
              <a:rect l="l" t="t" r="r" b="b"/>
              <a:pathLst>
                <a:path w="1668" h="1218" extrusionOk="0">
                  <a:moveTo>
                    <a:pt x="1454" y="1"/>
                  </a:moveTo>
                  <a:cubicBezTo>
                    <a:pt x="1406" y="1"/>
                    <a:pt x="1358" y="21"/>
                    <a:pt x="1323" y="63"/>
                  </a:cubicBezTo>
                  <a:lnTo>
                    <a:pt x="620" y="754"/>
                  </a:lnTo>
                  <a:lnTo>
                    <a:pt x="334" y="480"/>
                  </a:lnTo>
                  <a:cubicBezTo>
                    <a:pt x="299" y="438"/>
                    <a:pt x="251" y="417"/>
                    <a:pt x="203" y="417"/>
                  </a:cubicBezTo>
                  <a:cubicBezTo>
                    <a:pt x="156" y="417"/>
                    <a:pt x="108" y="438"/>
                    <a:pt x="72" y="480"/>
                  </a:cubicBezTo>
                  <a:cubicBezTo>
                    <a:pt x="1" y="551"/>
                    <a:pt x="1" y="670"/>
                    <a:pt x="72" y="742"/>
                  </a:cubicBezTo>
                  <a:lnTo>
                    <a:pt x="489" y="1158"/>
                  </a:lnTo>
                  <a:cubicBezTo>
                    <a:pt x="513" y="1194"/>
                    <a:pt x="572" y="1218"/>
                    <a:pt x="620" y="1218"/>
                  </a:cubicBezTo>
                  <a:cubicBezTo>
                    <a:pt x="668" y="1218"/>
                    <a:pt x="727" y="1206"/>
                    <a:pt x="751" y="1158"/>
                  </a:cubicBezTo>
                  <a:lnTo>
                    <a:pt x="1585" y="325"/>
                  </a:lnTo>
                  <a:cubicBezTo>
                    <a:pt x="1668" y="254"/>
                    <a:pt x="1668" y="134"/>
                    <a:pt x="1585" y="63"/>
                  </a:cubicBezTo>
                  <a:cubicBezTo>
                    <a:pt x="1549" y="21"/>
                    <a:pt x="1501" y="1"/>
                    <a:pt x="14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950;p72">
              <a:extLst>
                <a:ext uri="{FF2B5EF4-FFF2-40B4-BE49-F238E27FC236}">
                  <a16:creationId xmlns:a16="http://schemas.microsoft.com/office/drawing/2014/main" id="{B97929CC-5558-CA4B-987D-A6C3238FD59D}"/>
                </a:ext>
              </a:extLst>
            </p:cNvPr>
            <p:cNvSpPr/>
            <p:nvPr/>
          </p:nvSpPr>
          <p:spPr>
            <a:xfrm>
              <a:off x="2489813" y="3969751"/>
              <a:ext cx="53088" cy="38766"/>
            </a:xfrm>
            <a:custGeom>
              <a:avLst/>
              <a:gdLst/>
              <a:ahLst/>
              <a:cxnLst/>
              <a:rect l="l" t="t" r="r" b="b"/>
              <a:pathLst>
                <a:path w="1668" h="1218" extrusionOk="0">
                  <a:moveTo>
                    <a:pt x="1465" y="1"/>
                  </a:moveTo>
                  <a:cubicBezTo>
                    <a:pt x="1417" y="1"/>
                    <a:pt x="1369" y="21"/>
                    <a:pt x="1334" y="63"/>
                  </a:cubicBezTo>
                  <a:lnTo>
                    <a:pt x="631" y="754"/>
                  </a:lnTo>
                  <a:lnTo>
                    <a:pt x="346" y="480"/>
                  </a:lnTo>
                  <a:cubicBezTo>
                    <a:pt x="310" y="438"/>
                    <a:pt x="262" y="417"/>
                    <a:pt x="215" y="417"/>
                  </a:cubicBezTo>
                  <a:cubicBezTo>
                    <a:pt x="167" y="417"/>
                    <a:pt x="119" y="438"/>
                    <a:pt x="84" y="480"/>
                  </a:cubicBezTo>
                  <a:cubicBezTo>
                    <a:pt x="0" y="551"/>
                    <a:pt x="0" y="670"/>
                    <a:pt x="84" y="742"/>
                  </a:cubicBezTo>
                  <a:lnTo>
                    <a:pt x="500" y="1158"/>
                  </a:lnTo>
                  <a:cubicBezTo>
                    <a:pt x="524" y="1194"/>
                    <a:pt x="584" y="1218"/>
                    <a:pt x="631" y="1218"/>
                  </a:cubicBezTo>
                  <a:cubicBezTo>
                    <a:pt x="667" y="1218"/>
                    <a:pt x="738" y="1206"/>
                    <a:pt x="762" y="1158"/>
                  </a:cubicBezTo>
                  <a:lnTo>
                    <a:pt x="1596" y="325"/>
                  </a:lnTo>
                  <a:cubicBezTo>
                    <a:pt x="1667" y="254"/>
                    <a:pt x="1667" y="134"/>
                    <a:pt x="1596" y="63"/>
                  </a:cubicBezTo>
                  <a:cubicBezTo>
                    <a:pt x="1560" y="21"/>
                    <a:pt x="1512" y="1"/>
                    <a:pt x="1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951;p72">
              <a:extLst>
                <a:ext uri="{FF2B5EF4-FFF2-40B4-BE49-F238E27FC236}">
                  <a16:creationId xmlns:a16="http://schemas.microsoft.com/office/drawing/2014/main" id="{78A28860-C66C-9741-8937-4FA3AEE4393D}"/>
                </a:ext>
              </a:extLst>
            </p:cNvPr>
            <p:cNvSpPr/>
            <p:nvPr/>
          </p:nvSpPr>
          <p:spPr>
            <a:xfrm>
              <a:off x="2396972" y="4022807"/>
              <a:ext cx="53088" cy="38766"/>
            </a:xfrm>
            <a:custGeom>
              <a:avLst/>
              <a:gdLst/>
              <a:ahLst/>
              <a:cxnLst/>
              <a:rect l="l" t="t" r="r" b="b"/>
              <a:pathLst>
                <a:path w="1668" h="1218" extrusionOk="0">
                  <a:moveTo>
                    <a:pt x="1465" y="0"/>
                  </a:moveTo>
                  <a:cubicBezTo>
                    <a:pt x="1417" y="0"/>
                    <a:pt x="1369" y="21"/>
                    <a:pt x="1334" y="63"/>
                  </a:cubicBezTo>
                  <a:lnTo>
                    <a:pt x="631" y="753"/>
                  </a:lnTo>
                  <a:lnTo>
                    <a:pt x="345" y="480"/>
                  </a:lnTo>
                  <a:cubicBezTo>
                    <a:pt x="310" y="438"/>
                    <a:pt x="262" y="417"/>
                    <a:pt x="215" y="417"/>
                  </a:cubicBezTo>
                  <a:cubicBezTo>
                    <a:pt x="167" y="417"/>
                    <a:pt x="119" y="438"/>
                    <a:pt x="84" y="480"/>
                  </a:cubicBezTo>
                  <a:cubicBezTo>
                    <a:pt x="0" y="551"/>
                    <a:pt x="0" y="670"/>
                    <a:pt x="84" y="742"/>
                  </a:cubicBezTo>
                  <a:lnTo>
                    <a:pt x="500" y="1158"/>
                  </a:lnTo>
                  <a:cubicBezTo>
                    <a:pt x="536" y="1206"/>
                    <a:pt x="584" y="1218"/>
                    <a:pt x="631" y="1218"/>
                  </a:cubicBezTo>
                  <a:cubicBezTo>
                    <a:pt x="667" y="1218"/>
                    <a:pt x="738" y="1206"/>
                    <a:pt x="762" y="1158"/>
                  </a:cubicBezTo>
                  <a:lnTo>
                    <a:pt x="1596" y="325"/>
                  </a:lnTo>
                  <a:cubicBezTo>
                    <a:pt x="1667" y="253"/>
                    <a:pt x="1667" y="134"/>
                    <a:pt x="1596" y="63"/>
                  </a:cubicBezTo>
                  <a:cubicBezTo>
                    <a:pt x="1560" y="21"/>
                    <a:pt x="1512" y="0"/>
                    <a:pt x="1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952;p72">
              <a:extLst>
                <a:ext uri="{FF2B5EF4-FFF2-40B4-BE49-F238E27FC236}">
                  <a16:creationId xmlns:a16="http://schemas.microsoft.com/office/drawing/2014/main" id="{DC70B6BF-41A1-FF4F-A4A9-F3FE2C821F72}"/>
                </a:ext>
              </a:extLst>
            </p:cNvPr>
            <p:cNvSpPr/>
            <p:nvPr/>
          </p:nvSpPr>
          <p:spPr>
            <a:xfrm>
              <a:off x="2212404" y="4075386"/>
              <a:ext cx="53088" cy="38861"/>
            </a:xfrm>
            <a:custGeom>
              <a:avLst/>
              <a:gdLst/>
              <a:ahLst/>
              <a:cxnLst/>
              <a:rect l="l" t="t" r="r" b="b"/>
              <a:pathLst>
                <a:path w="1668" h="1221" extrusionOk="0">
                  <a:moveTo>
                    <a:pt x="1455" y="0"/>
                  </a:moveTo>
                  <a:cubicBezTo>
                    <a:pt x="1406" y="0"/>
                    <a:pt x="1358" y="18"/>
                    <a:pt x="1322" y="54"/>
                  </a:cubicBezTo>
                  <a:lnTo>
                    <a:pt x="620" y="756"/>
                  </a:lnTo>
                  <a:lnTo>
                    <a:pt x="346" y="471"/>
                  </a:lnTo>
                  <a:cubicBezTo>
                    <a:pt x="304" y="435"/>
                    <a:pt x="254" y="417"/>
                    <a:pt x="205" y="417"/>
                  </a:cubicBezTo>
                  <a:cubicBezTo>
                    <a:pt x="156" y="417"/>
                    <a:pt x="108" y="435"/>
                    <a:pt x="72" y="471"/>
                  </a:cubicBezTo>
                  <a:cubicBezTo>
                    <a:pt x="1" y="554"/>
                    <a:pt x="1" y="673"/>
                    <a:pt x="72" y="745"/>
                  </a:cubicBezTo>
                  <a:lnTo>
                    <a:pt x="489" y="1161"/>
                  </a:lnTo>
                  <a:cubicBezTo>
                    <a:pt x="537" y="1197"/>
                    <a:pt x="584" y="1221"/>
                    <a:pt x="620" y="1221"/>
                  </a:cubicBezTo>
                  <a:cubicBezTo>
                    <a:pt x="668" y="1221"/>
                    <a:pt x="727" y="1197"/>
                    <a:pt x="763" y="1161"/>
                  </a:cubicBezTo>
                  <a:lnTo>
                    <a:pt x="1596" y="328"/>
                  </a:lnTo>
                  <a:cubicBezTo>
                    <a:pt x="1668" y="268"/>
                    <a:pt x="1668" y="137"/>
                    <a:pt x="1596" y="54"/>
                  </a:cubicBezTo>
                  <a:cubicBezTo>
                    <a:pt x="1555" y="18"/>
                    <a:pt x="1504" y="0"/>
                    <a:pt x="14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53;p72">
              <a:extLst>
                <a:ext uri="{FF2B5EF4-FFF2-40B4-BE49-F238E27FC236}">
                  <a16:creationId xmlns:a16="http://schemas.microsoft.com/office/drawing/2014/main" id="{9ADFBD9B-B22F-B348-A0F5-E42652739D43}"/>
                </a:ext>
              </a:extLst>
            </p:cNvPr>
            <p:cNvSpPr/>
            <p:nvPr/>
          </p:nvSpPr>
          <p:spPr>
            <a:xfrm>
              <a:off x="2396972" y="3916694"/>
              <a:ext cx="53088" cy="38798"/>
            </a:xfrm>
            <a:custGeom>
              <a:avLst/>
              <a:gdLst/>
              <a:ahLst/>
              <a:cxnLst/>
              <a:rect l="l" t="t" r="r" b="b"/>
              <a:pathLst>
                <a:path w="1668" h="1219" extrusionOk="0">
                  <a:moveTo>
                    <a:pt x="1465" y="1"/>
                  </a:moveTo>
                  <a:cubicBezTo>
                    <a:pt x="1417" y="1"/>
                    <a:pt x="1369" y="21"/>
                    <a:pt x="1334" y="63"/>
                  </a:cubicBezTo>
                  <a:lnTo>
                    <a:pt x="631" y="754"/>
                  </a:lnTo>
                  <a:lnTo>
                    <a:pt x="345" y="480"/>
                  </a:lnTo>
                  <a:cubicBezTo>
                    <a:pt x="310" y="438"/>
                    <a:pt x="262" y="417"/>
                    <a:pt x="215" y="417"/>
                  </a:cubicBezTo>
                  <a:cubicBezTo>
                    <a:pt x="167" y="417"/>
                    <a:pt x="119" y="438"/>
                    <a:pt x="84" y="480"/>
                  </a:cubicBezTo>
                  <a:cubicBezTo>
                    <a:pt x="0" y="551"/>
                    <a:pt x="0" y="670"/>
                    <a:pt x="84" y="742"/>
                  </a:cubicBezTo>
                  <a:lnTo>
                    <a:pt x="500" y="1159"/>
                  </a:lnTo>
                  <a:cubicBezTo>
                    <a:pt x="536" y="1206"/>
                    <a:pt x="584" y="1218"/>
                    <a:pt x="631" y="1218"/>
                  </a:cubicBezTo>
                  <a:cubicBezTo>
                    <a:pt x="667" y="1218"/>
                    <a:pt x="738" y="1206"/>
                    <a:pt x="762" y="1159"/>
                  </a:cubicBezTo>
                  <a:lnTo>
                    <a:pt x="1596" y="325"/>
                  </a:lnTo>
                  <a:cubicBezTo>
                    <a:pt x="1667" y="266"/>
                    <a:pt x="1667" y="135"/>
                    <a:pt x="1596" y="63"/>
                  </a:cubicBezTo>
                  <a:cubicBezTo>
                    <a:pt x="1560" y="21"/>
                    <a:pt x="1512" y="1"/>
                    <a:pt x="1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2016;p74">
            <a:extLst>
              <a:ext uri="{FF2B5EF4-FFF2-40B4-BE49-F238E27FC236}">
                <a16:creationId xmlns:a16="http://schemas.microsoft.com/office/drawing/2014/main" id="{2749F444-8FD0-274F-982E-A31A46C06CDA}"/>
              </a:ext>
            </a:extLst>
          </p:cNvPr>
          <p:cNvGrpSpPr/>
          <p:nvPr/>
        </p:nvGrpSpPr>
        <p:grpSpPr>
          <a:xfrm>
            <a:off x="4393039" y="3121949"/>
            <a:ext cx="339987" cy="444522"/>
            <a:chOff x="1367060" y="2422129"/>
            <a:chExt cx="269261" cy="352050"/>
          </a:xfrm>
          <a:solidFill>
            <a:srgbClr val="BDEEFD"/>
          </a:solidFill>
        </p:grpSpPr>
        <p:sp>
          <p:nvSpPr>
            <p:cNvPr id="111" name="Google Shape;12017;p74">
              <a:extLst>
                <a:ext uri="{FF2B5EF4-FFF2-40B4-BE49-F238E27FC236}">
                  <a16:creationId xmlns:a16="http://schemas.microsoft.com/office/drawing/2014/main" id="{A153CE7C-5F79-4C46-B121-739612E5C258}"/>
                </a:ext>
              </a:extLst>
            </p:cNvPr>
            <p:cNvSpPr/>
            <p:nvPr/>
          </p:nvSpPr>
          <p:spPr>
            <a:xfrm>
              <a:off x="1392059" y="2651857"/>
              <a:ext cx="129160" cy="122322"/>
            </a:xfrm>
            <a:custGeom>
              <a:avLst/>
              <a:gdLst/>
              <a:ahLst/>
              <a:cxnLst/>
              <a:rect l="l" t="t" r="r" b="b"/>
              <a:pathLst>
                <a:path w="4061" h="3846" extrusionOk="0">
                  <a:moveTo>
                    <a:pt x="167" y="0"/>
                  </a:moveTo>
                  <a:cubicBezTo>
                    <a:pt x="72" y="0"/>
                    <a:pt x="0" y="83"/>
                    <a:pt x="0" y="167"/>
                  </a:cubicBezTo>
                  <a:cubicBezTo>
                    <a:pt x="0" y="262"/>
                    <a:pt x="72" y="333"/>
                    <a:pt x="167" y="333"/>
                  </a:cubicBezTo>
                  <a:lnTo>
                    <a:pt x="357" y="333"/>
                  </a:lnTo>
                  <a:lnTo>
                    <a:pt x="357" y="1691"/>
                  </a:lnTo>
                  <a:cubicBezTo>
                    <a:pt x="357" y="2179"/>
                    <a:pt x="762" y="2584"/>
                    <a:pt x="1250" y="2584"/>
                  </a:cubicBezTo>
                  <a:cubicBezTo>
                    <a:pt x="1286" y="2584"/>
                    <a:pt x="1226" y="2584"/>
                    <a:pt x="2310" y="2405"/>
                  </a:cubicBezTo>
                  <a:lnTo>
                    <a:pt x="2310" y="3453"/>
                  </a:lnTo>
                  <a:cubicBezTo>
                    <a:pt x="2310" y="3667"/>
                    <a:pt x="2489" y="3846"/>
                    <a:pt x="2691" y="3846"/>
                  </a:cubicBezTo>
                  <a:lnTo>
                    <a:pt x="3905" y="3846"/>
                  </a:lnTo>
                  <a:cubicBezTo>
                    <a:pt x="3989" y="3846"/>
                    <a:pt x="4060" y="3774"/>
                    <a:pt x="4060" y="3679"/>
                  </a:cubicBezTo>
                  <a:cubicBezTo>
                    <a:pt x="4060" y="3596"/>
                    <a:pt x="3989" y="3500"/>
                    <a:pt x="3893" y="3500"/>
                  </a:cubicBezTo>
                  <a:lnTo>
                    <a:pt x="2691" y="3500"/>
                  </a:lnTo>
                  <a:cubicBezTo>
                    <a:pt x="2667" y="3500"/>
                    <a:pt x="2631" y="3465"/>
                    <a:pt x="2631" y="3441"/>
                  </a:cubicBezTo>
                  <a:lnTo>
                    <a:pt x="2631" y="2191"/>
                  </a:lnTo>
                  <a:cubicBezTo>
                    <a:pt x="2631" y="2143"/>
                    <a:pt x="2620" y="2107"/>
                    <a:pt x="2572" y="2072"/>
                  </a:cubicBezTo>
                  <a:cubicBezTo>
                    <a:pt x="2555" y="2055"/>
                    <a:pt x="2520" y="2038"/>
                    <a:pt x="2485" y="2038"/>
                  </a:cubicBezTo>
                  <a:cubicBezTo>
                    <a:pt x="2470" y="2038"/>
                    <a:pt x="2455" y="2041"/>
                    <a:pt x="2441" y="2048"/>
                  </a:cubicBezTo>
                  <a:lnTo>
                    <a:pt x="1238" y="2250"/>
                  </a:lnTo>
                  <a:cubicBezTo>
                    <a:pt x="917" y="2250"/>
                    <a:pt x="691" y="2000"/>
                    <a:pt x="691" y="1691"/>
                  </a:cubicBezTo>
                  <a:lnTo>
                    <a:pt x="691" y="167"/>
                  </a:lnTo>
                  <a:cubicBezTo>
                    <a:pt x="691" y="83"/>
                    <a:pt x="607" y="0"/>
                    <a:pt x="5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018;p74">
              <a:extLst>
                <a:ext uri="{FF2B5EF4-FFF2-40B4-BE49-F238E27FC236}">
                  <a16:creationId xmlns:a16="http://schemas.microsoft.com/office/drawing/2014/main" id="{900DE8CF-2879-A041-BD45-8933AEEAE5BD}"/>
                </a:ext>
              </a:extLst>
            </p:cNvPr>
            <p:cNvSpPr/>
            <p:nvPr/>
          </p:nvSpPr>
          <p:spPr>
            <a:xfrm>
              <a:off x="1367060" y="2441912"/>
              <a:ext cx="82184" cy="212139"/>
            </a:xfrm>
            <a:custGeom>
              <a:avLst/>
              <a:gdLst/>
              <a:ahLst/>
              <a:cxnLst/>
              <a:rect l="l" t="t" r="r" b="b"/>
              <a:pathLst>
                <a:path w="2584" h="6670" extrusionOk="0">
                  <a:moveTo>
                    <a:pt x="2415" y="1"/>
                  </a:moveTo>
                  <a:cubicBezTo>
                    <a:pt x="2382" y="1"/>
                    <a:pt x="2350" y="10"/>
                    <a:pt x="2322" y="29"/>
                  </a:cubicBezTo>
                  <a:cubicBezTo>
                    <a:pt x="1274" y="731"/>
                    <a:pt x="655" y="1898"/>
                    <a:pt x="655" y="3148"/>
                  </a:cubicBezTo>
                  <a:cubicBezTo>
                    <a:pt x="655" y="3351"/>
                    <a:pt x="667" y="3541"/>
                    <a:pt x="703" y="3732"/>
                  </a:cubicBezTo>
                  <a:cubicBezTo>
                    <a:pt x="48" y="5708"/>
                    <a:pt x="0" y="5696"/>
                    <a:pt x="0" y="5970"/>
                  </a:cubicBezTo>
                  <a:cubicBezTo>
                    <a:pt x="0" y="6208"/>
                    <a:pt x="84" y="6446"/>
                    <a:pt x="262" y="6625"/>
                  </a:cubicBezTo>
                  <a:cubicBezTo>
                    <a:pt x="295" y="6651"/>
                    <a:pt x="342" y="6670"/>
                    <a:pt x="389" y="6670"/>
                  </a:cubicBezTo>
                  <a:cubicBezTo>
                    <a:pt x="429" y="6670"/>
                    <a:pt x="468" y="6657"/>
                    <a:pt x="500" y="6625"/>
                  </a:cubicBezTo>
                  <a:cubicBezTo>
                    <a:pt x="560" y="6565"/>
                    <a:pt x="584" y="6458"/>
                    <a:pt x="500" y="6375"/>
                  </a:cubicBezTo>
                  <a:cubicBezTo>
                    <a:pt x="358" y="6220"/>
                    <a:pt x="298" y="5982"/>
                    <a:pt x="369" y="5756"/>
                  </a:cubicBezTo>
                  <a:lnTo>
                    <a:pt x="1036" y="3791"/>
                  </a:lnTo>
                  <a:cubicBezTo>
                    <a:pt x="1060" y="3767"/>
                    <a:pt x="1060" y="3732"/>
                    <a:pt x="1036" y="3720"/>
                  </a:cubicBezTo>
                  <a:cubicBezTo>
                    <a:pt x="1012" y="3517"/>
                    <a:pt x="1000" y="3327"/>
                    <a:pt x="1000" y="3148"/>
                  </a:cubicBezTo>
                  <a:cubicBezTo>
                    <a:pt x="1000" y="2005"/>
                    <a:pt x="1560" y="934"/>
                    <a:pt x="2513" y="291"/>
                  </a:cubicBezTo>
                  <a:cubicBezTo>
                    <a:pt x="2572" y="255"/>
                    <a:pt x="2584" y="148"/>
                    <a:pt x="2548" y="76"/>
                  </a:cubicBezTo>
                  <a:cubicBezTo>
                    <a:pt x="2519" y="25"/>
                    <a:pt x="2467" y="1"/>
                    <a:pt x="24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019;p74">
              <a:extLst>
                <a:ext uri="{FF2B5EF4-FFF2-40B4-BE49-F238E27FC236}">
                  <a16:creationId xmlns:a16="http://schemas.microsoft.com/office/drawing/2014/main" id="{67C0F0F3-7E5C-3943-9839-E2354BD19958}"/>
                </a:ext>
              </a:extLst>
            </p:cNvPr>
            <p:cNvSpPr/>
            <p:nvPr/>
          </p:nvSpPr>
          <p:spPr>
            <a:xfrm>
              <a:off x="1456051" y="2422129"/>
              <a:ext cx="180271" cy="162937"/>
            </a:xfrm>
            <a:custGeom>
              <a:avLst/>
              <a:gdLst/>
              <a:ahLst/>
              <a:cxnLst/>
              <a:rect l="l" t="t" r="r" b="b"/>
              <a:pathLst>
                <a:path w="5668" h="5123" extrusionOk="0">
                  <a:moveTo>
                    <a:pt x="1621" y="1"/>
                  </a:moveTo>
                  <a:cubicBezTo>
                    <a:pt x="1104" y="1"/>
                    <a:pt x="591" y="107"/>
                    <a:pt x="119" y="317"/>
                  </a:cubicBezTo>
                  <a:cubicBezTo>
                    <a:pt x="24" y="353"/>
                    <a:pt x="0" y="448"/>
                    <a:pt x="24" y="544"/>
                  </a:cubicBezTo>
                  <a:cubicBezTo>
                    <a:pt x="51" y="616"/>
                    <a:pt x="113" y="648"/>
                    <a:pt x="184" y="648"/>
                  </a:cubicBezTo>
                  <a:cubicBezTo>
                    <a:pt x="205" y="648"/>
                    <a:pt x="228" y="645"/>
                    <a:pt x="250" y="639"/>
                  </a:cubicBezTo>
                  <a:cubicBezTo>
                    <a:pt x="965" y="317"/>
                    <a:pt x="1536" y="365"/>
                    <a:pt x="1643" y="353"/>
                  </a:cubicBezTo>
                  <a:cubicBezTo>
                    <a:pt x="3941" y="365"/>
                    <a:pt x="5644" y="2556"/>
                    <a:pt x="4894" y="4901"/>
                  </a:cubicBezTo>
                  <a:cubicBezTo>
                    <a:pt x="4870" y="4997"/>
                    <a:pt x="4906" y="5080"/>
                    <a:pt x="5001" y="5116"/>
                  </a:cubicBezTo>
                  <a:cubicBezTo>
                    <a:pt x="5018" y="5120"/>
                    <a:pt x="5035" y="5123"/>
                    <a:pt x="5052" y="5123"/>
                  </a:cubicBezTo>
                  <a:cubicBezTo>
                    <a:pt x="5119" y="5123"/>
                    <a:pt x="5184" y="5085"/>
                    <a:pt x="5203" y="5009"/>
                  </a:cubicBezTo>
                  <a:cubicBezTo>
                    <a:pt x="5668" y="3508"/>
                    <a:pt x="5239" y="2044"/>
                    <a:pt x="4263" y="1079"/>
                  </a:cubicBezTo>
                  <a:cubicBezTo>
                    <a:pt x="3524" y="356"/>
                    <a:pt x="2566" y="1"/>
                    <a:pt x="1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020;p74">
              <a:extLst>
                <a:ext uri="{FF2B5EF4-FFF2-40B4-BE49-F238E27FC236}">
                  <a16:creationId xmlns:a16="http://schemas.microsoft.com/office/drawing/2014/main" id="{127896EE-191A-9E4E-86BE-5F2E15AEA012}"/>
                </a:ext>
              </a:extLst>
            </p:cNvPr>
            <p:cNvSpPr/>
            <p:nvPr/>
          </p:nvSpPr>
          <p:spPr>
            <a:xfrm>
              <a:off x="1532160" y="2593590"/>
              <a:ext cx="81834" cy="180207"/>
            </a:xfrm>
            <a:custGeom>
              <a:avLst/>
              <a:gdLst/>
              <a:ahLst/>
              <a:cxnLst/>
              <a:rect l="l" t="t" r="r" b="b"/>
              <a:pathLst>
                <a:path w="2573" h="5666" extrusionOk="0">
                  <a:moveTo>
                    <a:pt x="2399" y="1"/>
                  </a:moveTo>
                  <a:cubicBezTo>
                    <a:pt x="2340" y="1"/>
                    <a:pt x="2284" y="36"/>
                    <a:pt x="2251" y="94"/>
                  </a:cubicBezTo>
                  <a:cubicBezTo>
                    <a:pt x="2096" y="380"/>
                    <a:pt x="1715" y="856"/>
                    <a:pt x="1715" y="1737"/>
                  </a:cubicBezTo>
                  <a:lnTo>
                    <a:pt x="1715" y="5273"/>
                  </a:lnTo>
                  <a:cubicBezTo>
                    <a:pt x="1715" y="5309"/>
                    <a:pt x="1679" y="5332"/>
                    <a:pt x="1655" y="5332"/>
                  </a:cubicBezTo>
                  <a:lnTo>
                    <a:pt x="167" y="5332"/>
                  </a:lnTo>
                  <a:cubicBezTo>
                    <a:pt x="72" y="5332"/>
                    <a:pt x="0" y="5404"/>
                    <a:pt x="0" y="5499"/>
                  </a:cubicBezTo>
                  <a:cubicBezTo>
                    <a:pt x="0" y="5583"/>
                    <a:pt x="72" y="5666"/>
                    <a:pt x="167" y="5666"/>
                  </a:cubicBezTo>
                  <a:lnTo>
                    <a:pt x="1655" y="5666"/>
                  </a:lnTo>
                  <a:cubicBezTo>
                    <a:pt x="1858" y="5666"/>
                    <a:pt x="2036" y="5487"/>
                    <a:pt x="2036" y="5273"/>
                  </a:cubicBezTo>
                  <a:lnTo>
                    <a:pt x="2036" y="1737"/>
                  </a:lnTo>
                  <a:cubicBezTo>
                    <a:pt x="2036" y="963"/>
                    <a:pt x="2382" y="558"/>
                    <a:pt x="2548" y="249"/>
                  </a:cubicBezTo>
                  <a:cubicBezTo>
                    <a:pt x="2572" y="153"/>
                    <a:pt x="2548" y="70"/>
                    <a:pt x="2477" y="22"/>
                  </a:cubicBezTo>
                  <a:cubicBezTo>
                    <a:pt x="2451" y="8"/>
                    <a:pt x="2425" y="1"/>
                    <a:pt x="23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021;p74">
              <a:extLst>
                <a:ext uri="{FF2B5EF4-FFF2-40B4-BE49-F238E27FC236}">
                  <a16:creationId xmlns:a16="http://schemas.microsoft.com/office/drawing/2014/main" id="{DF5309E0-EED1-4440-AA71-27DC8D37E14B}"/>
                </a:ext>
              </a:extLst>
            </p:cNvPr>
            <p:cNvSpPr/>
            <p:nvPr/>
          </p:nvSpPr>
          <p:spPr>
            <a:xfrm>
              <a:off x="1425359" y="2572313"/>
              <a:ext cx="24267" cy="17843"/>
            </a:xfrm>
            <a:custGeom>
              <a:avLst/>
              <a:gdLst/>
              <a:ahLst/>
              <a:cxnLst/>
              <a:rect l="l" t="t" r="r" b="b"/>
              <a:pathLst>
                <a:path w="763" h="561" extrusionOk="0">
                  <a:moveTo>
                    <a:pt x="583" y="0"/>
                  </a:moveTo>
                  <a:cubicBezTo>
                    <a:pt x="554" y="0"/>
                    <a:pt x="525" y="8"/>
                    <a:pt x="501" y="25"/>
                  </a:cubicBezTo>
                  <a:lnTo>
                    <a:pt x="96" y="239"/>
                  </a:lnTo>
                  <a:cubicBezTo>
                    <a:pt x="25" y="287"/>
                    <a:pt x="1" y="394"/>
                    <a:pt x="37" y="465"/>
                  </a:cubicBezTo>
                  <a:cubicBezTo>
                    <a:pt x="72" y="525"/>
                    <a:pt x="132" y="560"/>
                    <a:pt x="191" y="560"/>
                  </a:cubicBezTo>
                  <a:cubicBezTo>
                    <a:pt x="215" y="560"/>
                    <a:pt x="251" y="560"/>
                    <a:pt x="275" y="537"/>
                  </a:cubicBezTo>
                  <a:lnTo>
                    <a:pt x="680" y="322"/>
                  </a:lnTo>
                  <a:cubicBezTo>
                    <a:pt x="739" y="263"/>
                    <a:pt x="763" y="156"/>
                    <a:pt x="727" y="84"/>
                  </a:cubicBezTo>
                  <a:cubicBezTo>
                    <a:pt x="696" y="29"/>
                    <a:pt x="639" y="0"/>
                    <a:pt x="5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022;p74">
              <a:extLst>
                <a:ext uri="{FF2B5EF4-FFF2-40B4-BE49-F238E27FC236}">
                  <a16:creationId xmlns:a16="http://schemas.microsoft.com/office/drawing/2014/main" id="{D66BE69C-6F19-F847-AF2C-A7C7E849A265}"/>
                </a:ext>
              </a:extLst>
            </p:cNvPr>
            <p:cNvSpPr/>
            <p:nvPr/>
          </p:nvSpPr>
          <p:spPr>
            <a:xfrm>
              <a:off x="1562820" y="2573680"/>
              <a:ext cx="26176" cy="17620"/>
            </a:xfrm>
            <a:custGeom>
              <a:avLst/>
              <a:gdLst/>
              <a:ahLst/>
              <a:cxnLst/>
              <a:rect l="l" t="t" r="r" b="b"/>
              <a:pathLst>
                <a:path w="823" h="554" extrusionOk="0">
                  <a:moveTo>
                    <a:pt x="201" y="1"/>
                  </a:moveTo>
                  <a:cubicBezTo>
                    <a:pt x="143" y="1"/>
                    <a:pt x="81" y="28"/>
                    <a:pt x="48" y="77"/>
                  </a:cubicBezTo>
                  <a:cubicBezTo>
                    <a:pt x="1" y="160"/>
                    <a:pt x="37" y="255"/>
                    <a:pt x="108" y="303"/>
                  </a:cubicBezTo>
                  <a:cubicBezTo>
                    <a:pt x="513" y="529"/>
                    <a:pt x="513" y="553"/>
                    <a:pt x="584" y="553"/>
                  </a:cubicBezTo>
                  <a:cubicBezTo>
                    <a:pt x="763" y="541"/>
                    <a:pt x="822" y="315"/>
                    <a:pt x="680" y="244"/>
                  </a:cubicBezTo>
                  <a:lnTo>
                    <a:pt x="275" y="17"/>
                  </a:lnTo>
                  <a:cubicBezTo>
                    <a:pt x="253" y="6"/>
                    <a:pt x="227" y="1"/>
                    <a:pt x="2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023;p74">
              <a:extLst>
                <a:ext uri="{FF2B5EF4-FFF2-40B4-BE49-F238E27FC236}">
                  <a16:creationId xmlns:a16="http://schemas.microsoft.com/office/drawing/2014/main" id="{A01809BE-59FD-3940-93AC-4970B036DF15}"/>
                </a:ext>
              </a:extLst>
            </p:cNvPr>
            <p:cNvSpPr/>
            <p:nvPr/>
          </p:nvSpPr>
          <p:spPr>
            <a:xfrm>
              <a:off x="1448100" y="2481414"/>
              <a:ext cx="125375" cy="191275"/>
            </a:xfrm>
            <a:custGeom>
              <a:avLst/>
              <a:gdLst/>
              <a:ahLst/>
              <a:cxnLst/>
              <a:rect l="l" t="t" r="r" b="b"/>
              <a:pathLst>
                <a:path w="3942" h="6014" extrusionOk="0">
                  <a:moveTo>
                    <a:pt x="1280" y="1498"/>
                  </a:moveTo>
                  <a:cubicBezTo>
                    <a:pt x="1355" y="1498"/>
                    <a:pt x="1429" y="1543"/>
                    <a:pt x="1429" y="1632"/>
                  </a:cubicBezTo>
                  <a:lnTo>
                    <a:pt x="1429" y="1763"/>
                  </a:lnTo>
                  <a:lnTo>
                    <a:pt x="1262" y="1763"/>
                  </a:lnTo>
                  <a:cubicBezTo>
                    <a:pt x="1191" y="1763"/>
                    <a:pt x="1131" y="1704"/>
                    <a:pt x="1131" y="1632"/>
                  </a:cubicBezTo>
                  <a:cubicBezTo>
                    <a:pt x="1131" y="1543"/>
                    <a:pt x="1206" y="1498"/>
                    <a:pt x="1280" y="1498"/>
                  </a:cubicBezTo>
                  <a:close/>
                  <a:moveTo>
                    <a:pt x="2483" y="1498"/>
                  </a:moveTo>
                  <a:cubicBezTo>
                    <a:pt x="2557" y="1498"/>
                    <a:pt x="2632" y="1543"/>
                    <a:pt x="2632" y="1632"/>
                  </a:cubicBezTo>
                  <a:cubicBezTo>
                    <a:pt x="2632" y="1704"/>
                    <a:pt x="2572" y="1763"/>
                    <a:pt x="2501" y="1763"/>
                  </a:cubicBezTo>
                  <a:lnTo>
                    <a:pt x="2334" y="1763"/>
                  </a:lnTo>
                  <a:lnTo>
                    <a:pt x="2334" y="1632"/>
                  </a:lnTo>
                  <a:cubicBezTo>
                    <a:pt x="2334" y="1543"/>
                    <a:pt x="2408" y="1498"/>
                    <a:pt x="2483" y="1498"/>
                  </a:cubicBezTo>
                  <a:close/>
                  <a:moveTo>
                    <a:pt x="1989" y="2085"/>
                  </a:moveTo>
                  <a:lnTo>
                    <a:pt x="1989" y="3776"/>
                  </a:lnTo>
                  <a:lnTo>
                    <a:pt x="1739" y="3776"/>
                  </a:lnTo>
                  <a:lnTo>
                    <a:pt x="1739" y="2085"/>
                  </a:lnTo>
                  <a:close/>
                  <a:moveTo>
                    <a:pt x="2524" y="4097"/>
                  </a:moveTo>
                  <a:lnTo>
                    <a:pt x="2524" y="4430"/>
                  </a:lnTo>
                  <a:lnTo>
                    <a:pt x="1215" y="4430"/>
                  </a:lnTo>
                  <a:lnTo>
                    <a:pt x="1215" y="4097"/>
                  </a:lnTo>
                  <a:close/>
                  <a:moveTo>
                    <a:pt x="2512" y="4752"/>
                  </a:moveTo>
                  <a:lnTo>
                    <a:pt x="2512" y="4942"/>
                  </a:lnTo>
                  <a:lnTo>
                    <a:pt x="2524" y="4942"/>
                  </a:lnTo>
                  <a:cubicBezTo>
                    <a:pt x="2524" y="5026"/>
                    <a:pt x="2465" y="5085"/>
                    <a:pt x="2393" y="5085"/>
                  </a:cubicBezTo>
                  <a:lnTo>
                    <a:pt x="1334" y="5085"/>
                  </a:lnTo>
                  <a:cubicBezTo>
                    <a:pt x="1262" y="5085"/>
                    <a:pt x="1203" y="5026"/>
                    <a:pt x="1203" y="4942"/>
                  </a:cubicBezTo>
                  <a:lnTo>
                    <a:pt x="1203" y="4752"/>
                  </a:lnTo>
                  <a:close/>
                  <a:moveTo>
                    <a:pt x="2227" y="5395"/>
                  </a:moveTo>
                  <a:cubicBezTo>
                    <a:pt x="2203" y="5561"/>
                    <a:pt x="2048" y="5681"/>
                    <a:pt x="1870" y="5681"/>
                  </a:cubicBezTo>
                  <a:cubicBezTo>
                    <a:pt x="1691" y="5681"/>
                    <a:pt x="1548" y="5561"/>
                    <a:pt x="1500" y="5395"/>
                  </a:cubicBezTo>
                  <a:close/>
                  <a:moveTo>
                    <a:pt x="1874" y="1"/>
                  </a:moveTo>
                  <a:cubicBezTo>
                    <a:pt x="834" y="1"/>
                    <a:pt x="0" y="837"/>
                    <a:pt x="0" y="1882"/>
                  </a:cubicBezTo>
                  <a:cubicBezTo>
                    <a:pt x="0" y="2406"/>
                    <a:pt x="215" y="2906"/>
                    <a:pt x="607" y="3264"/>
                  </a:cubicBezTo>
                  <a:cubicBezTo>
                    <a:pt x="786" y="3418"/>
                    <a:pt x="869" y="3656"/>
                    <a:pt x="869" y="3895"/>
                  </a:cubicBezTo>
                  <a:lnTo>
                    <a:pt x="869" y="4942"/>
                  </a:lnTo>
                  <a:cubicBezTo>
                    <a:pt x="869" y="5145"/>
                    <a:pt x="988" y="5300"/>
                    <a:pt x="1155" y="5359"/>
                  </a:cubicBezTo>
                  <a:cubicBezTo>
                    <a:pt x="1191" y="5716"/>
                    <a:pt x="1489" y="6014"/>
                    <a:pt x="1858" y="6014"/>
                  </a:cubicBezTo>
                  <a:cubicBezTo>
                    <a:pt x="2227" y="6014"/>
                    <a:pt x="2524" y="5740"/>
                    <a:pt x="2560" y="5359"/>
                  </a:cubicBezTo>
                  <a:cubicBezTo>
                    <a:pt x="2715" y="5288"/>
                    <a:pt x="2834" y="5121"/>
                    <a:pt x="2834" y="4942"/>
                  </a:cubicBezTo>
                  <a:lnTo>
                    <a:pt x="2834" y="3871"/>
                  </a:lnTo>
                  <a:cubicBezTo>
                    <a:pt x="2834" y="3811"/>
                    <a:pt x="2834" y="3752"/>
                    <a:pt x="2858" y="3692"/>
                  </a:cubicBezTo>
                  <a:cubicBezTo>
                    <a:pt x="2870" y="3609"/>
                    <a:pt x="2822" y="3514"/>
                    <a:pt x="2727" y="3502"/>
                  </a:cubicBezTo>
                  <a:cubicBezTo>
                    <a:pt x="2718" y="3500"/>
                    <a:pt x="2710" y="3500"/>
                    <a:pt x="2701" y="3500"/>
                  </a:cubicBezTo>
                  <a:cubicBezTo>
                    <a:pt x="2627" y="3500"/>
                    <a:pt x="2558" y="3546"/>
                    <a:pt x="2536" y="3621"/>
                  </a:cubicBezTo>
                  <a:cubicBezTo>
                    <a:pt x="2524" y="3668"/>
                    <a:pt x="2524" y="3728"/>
                    <a:pt x="2512" y="3776"/>
                  </a:cubicBezTo>
                  <a:lnTo>
                    <a:pt x="2298" y="3776"/>
                  </a:lnTo>
                  <a:lnTo>
                    <a:pt x="2298" y="2085"/>
                  </a:lnTo>
                  <a:lnTo>
                    <a:pt x="2465" y="2085"/>
                  </a:lnTo>
                  <a:cubicBezTo>
                    <a:pt x="2715" y="2085"/>
                    <a:pt x="2929" y="1882"/>
                    <a:pt x="2929" y="1632"/>
                  </a:cubicBezTo>
                  <a:cubicBezTo>
                    <a:pt x="2929" y="1370"/>
                    <a:pt x="2715" y="1168"/>
                    <a:pt x="2465" y="1168"/>
                  </a:cubicBezTo>
                  <a:lnTo>
                    <a:pt x="2441" y="1168"/>
                  </a:lnTo>
                  <a:cubicBezTo>
                    <a:pt x="2179" y="1168"/>
                    <a:pt x="1977" y="1370"/>
                    <a:pt x="1977" y="1632"/>
                  </a:cubicBezTo>
                  <a:lnTo>
                    <a:pt x="1977" y="1763"/>
                  </a:lnTo>
                  <a:lnTo>
                    <a:pt x="1727" y="1763"/>
                  </a:lnTo>
                  <a:lnTo>
                    <a:pt x="1727" y="1632"/>
                  </a:lnTo>
                  <a:cubicBezTo>
                    <a:pt x="1727" y="1370"/>
                    <a:pt x="1512" y="1168"/>
                    <a:pt x="1262" y="1168"/>
                  </a:cubicBezTo>
                  <a:lnTo>
                    <a:pt x="1227" y="1168"/>
                  </a:lnTo>
                  <a:cubicBezTo>
                    <a:pt x="977" y="1168"/>
                    <a:pt x="774" y="1370"/>
                    <a:pt x="774" y="1632"/>
                  </a:cubicBezTo>
                  <a:cubicBezTo>
                    <a:pt x="774" y="1882"/>
                    <a:pt x="977" y="2085"/>
                    <a:pt x="1227" y="2085"/>
                  </a:cubicBezTo>
                  <a:lnTo>
                    <a:pt x="1393" y="2085"/>
                  </a:lnTo>
                  <a:lnTo>
                    <a:pt x="1393" y="3776"/>
                  </a:lnTo>
                  <a:lnTo>
                    <a:pt x="1191" y="3776"/>
                  </a:lnTo>
                  <a:cubicBezTo>
                    <a:pt x="1155" y="3478"/>
                    <a:pt x="1024" y="3204"/>
                    <a:pt x="810" y="3014"/>
                  </a:cubicBezTo>
                  <a:cubicBezTo>
                    <a:pt x="488" y="2716"/>
                    <a:pt x="310" y="2299"/>
                    <a:pt x="310" y="1871"/>
                  </a:cubicBezTo>
                  <a:cubicBezTo>
                    <a:pt x="310" y="1013"/>
                    <a:pt x="988" y="323"/>
                    <a:pt x="1858" y="323"/>
                  </a:cubicBezTo>
                  <a:lnTo>
                    <a:pt x="1905" y="323"/>
                  </a:lnTo>
                  <a:cubicBezTo>
                    <a:pt x="2715" y="335"/>
                    <a:pt x="3394" y="1013"/>
                    <a:pt x="3405" y="1835"/>
                  </a:cubicBezTo>
                  <a:lnTo>
                    <a:pt x="3405" y="1847"/>
                  </a:lnTo>
                  <a:cubicBezTo>
                    <a:pt x="3405" y="2287"/>
                    <a:pt x="3239" y="2668"/>
                    <a:pt x="2929" y="2966"/>
                  </a:cubicBezTo>
                  <a:cubicBezTo>
                    <a:pt x="2870" y="3025"/>
                    <a:pt x="2858" y="3133"/>
                    <a:pt x="2929" y="3204"/>
                  </a:cubicBezTo>
                  <a:cubicBezTo>
                    <a:pt x="2965" y="3240"/>
                    <a:pt x="3007" y="3258"/>
                    <a:pt x="3048" y="3258"/>
                  </a:cubicBezTo>
                  <a:cubicBezTo>
                    <a:pt x="3090" y="3258"/>
                    <a:pt x="3132" y="3240"/>
                    <a:pt x="3167" y="3204"/>
                  </a:cubicBezTo>
                  <a:cubicBezTo>
                    <a:pt x="3906" y="2502"/>
                    <a:pt x="3941" y="1299"/>
                    <a:pt x="3191" y="561"/>
                  </a:cubicBezTo>
                  <a:cubicBezTo>
                    <a:pt x="2858" y="216"/>
                    <a:pt x="2393" y="1"/>
                    <a:pt x="1917" y="1"/>
                  </a:cubicBezTo>
                  <a:cubicBezTo>
                    <a:pt x="1903" y="1"/>
                    <a:pt x="1888" y="1"/>
                    <a:pt x="18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024;p74">
              <a:extLst>
                <a:ext uri="{FF2B5EF4-FFF2-40B4-BE49-F238E27FC236}">
                  <a16:creationId xmlns:a16="http://schemas.microsoft.com/office/drawing/2014/main" id="{D24C7D73-2F25-4745-940E-955E3CF7483D}"/>
                </a:ext>
              </a:extLst>
            </p:cNvPr>
            <p:cNvSpPr/>
            <p:nvPr/>
          </p:nvSpPr>
          <p:spPr>
            <a:xfrm>
              <a:off x="1502232" y="2449259"/>
              <a:ext cx="10655" cy="25380"/>
            </a:xfrm>
            <a:custGeom>
              <a:avLst/>
              <a:gdLst/>
              <a:ahLst/>
              <a:cxnLst/>
              <a:rect l="l" t="t" r="r" b="b"/>
              <a:pathLst>
                <a:path w="335" h="798" extrusionOk="0">
                  <a:moveTo>
                    <a:pt x="168" y="0"/>
                  </a:moveTo>
                  <a:cubicBezTo>
                    <a:pt x="84" y="0"/>
                    <a:pt x="1" y="84"/>
                    <a:pt x="1" y="167"/>
                  </a:cubicBezTo>
                  <a:lnTo>
                    <a:pt x="1" y="631"/>
                  </a:lnTo>
                  <a:cubicBezTo>
                    <a:pt x="1" y="715"/>
                    <a:pt x="84" y="798"/>
                    <a:pt x="168" y="798"/>
                  </a:cubicBezTo>
                  <a:cubicBezTo>
                    <a:pt x="263" y="798"/>
                    <a:pt x="334" y="715"/>
                    <a:pt x="334" y="631"/>
                  </a:cubicBezTo>
                  <a:lnTo>
                    <a:pt x="334" y="167"/>
                  </a:lnTo>
                  <a:cubicBezTo>
                    <a:pt x="334" y="84"/>
                    <a:pt x="263"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025;p74">
              <a:extLst>
                <a:ext uri="{FF2B5EF4-FFF2-40B4-BE49-F238E27FC236}">
                  <a16:creationId xmlns:a16="http://schemas.microsoft.com/office/drawing/2014/main" id="{988FB1BB-604C-934C-8EF7-4C99D6E49662}"/>
                </a:ext>
              </a:extLst>
            </p:cNvPr>
            <p:cNvSpPr/>
            <p:nvPr/>
          </p:nvSpPr>
          <p:spPr>
            <a:xfrm>
              <a:off x="1458309" y="2460582"/>
              <a:ext cx="18988" cy="23090"/>
            </a:xfrm>
            <a:custGeom>
              <a:avLst/>
              <a:gdLst/>
              <a:ahLst/>
              <a:cxnLst/>
              <a:rect l="l" t="t" r="r" b="b"/>
              <a:pathLst>
                <a:path w="597" h="726" extrusionOk="0">
                  <a:moveTo>
                    <a:pt x="190" y="1"/>
                  </a:moveTo>
                  <a:cubicBezTo>
                    <a:pt x="161" y="1"/>
                    <a:pt x="132" y="9"/>
                    <a:pt x="108" y="25"/>
                  </a:cubicBezTo>
                  <a:cubicBezTo>
                    <a:pt x="25" y="61"/>
                    <a:pt x="1" y="168"/>
                    <a:pt x="48" y="240"/>
                  </a:cubicBezTo>
                  <a:lnTo>
                    <a:pt x="275" y="644"/>
                  </a:lnTo>
                  <a:cubicBezTo>
                    <a:pt x="299" y="693"/>
                    <a:pt x="357" y="726"/>
                    <a:pt x="414" y="726"/>
                  </a:cubicBezTo>
                  <a:cubicBezTo>
                    <a:pt x="441" y="726"/>
                    <a:pt x="466" y="719"/>
                    <a:pt x="489" y="704"/>
                  </a:cubicBezTo>
                  <a:cubicBezTo>
                    <a:pt x="572" y="656"/>
                    <a:pt x="596" y="573"/>
                    <a:pt x="548" y="478"/>
                  </a:cubicBezTo>
                  <a:lnTo>
                    <a:pt x="322" y="85"/>
                  </a:lnTo>
                  <a:cubicBezTo>
                    <a:pt x="299" y="30"/>
                    <a:pt x="244" y="1"/>
                    <a:pt x="1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26;p74">
              <a:extLst>
                <a:ext uri="{FF2B5EF4-FFF2-40B4-BE49-F238E27FC236}">
                  <a16:creationId xmlns:a16="http://schemas.microsoft.com/office/drawing/2014/main" id="{BE3033D3-2533-6B41-ABBD-A4B4A7081ED0}"/>
                </a:ext>
              </a:extLst>
            </p:cNvPr>
            <p:cNvSpPr/>
            <p:nvPr/>
          </p:nvSpPr>
          <p:spPr>
            <a:xfrm>
              <a:off x="1425741" y="2492768"/>
              <a:ext cx="25031" cy="17874"/>
            </a:xfrm>
            <a:custGeom>
              <a:avLst/>
              <a:gdLst/>
              <a:ahLst/>
              <a:cxnLst/>
              <a:rect l="l" t="t" r="r" b="b"/>
              <a:pathLst>
                <a:path w="787" h="562" extrusionOk="0">
                  <a:moveTo>
                    <a:pt x="181" y="1"/>
                  </a:moveTo>
                  <a:cubicBezTo>
                    <a:pt x="126" y="1"/>
                    <a:pt x="72" y="30"/>
                    <a:pt x="48" y="85"/>
                  </a:cubicBezTo>
                  <a:cubicBezTo>
                    <a:pt x="1" y="156"/>
                    <a:pt x="25" y="263"/>
                    <a:pt x="108" y="299"/>
                  </a:cubicBezTo>
                  <a:cubicBezTo>
                    <a:pt x="501" y="525"/>
                    <a:pt x="501" y="561"/>
                    <a:pt x="584" y="561"/>
                  </a:cubicBezTo>
                  <a:cubicBezTo>
                    <a:pt x="632" y="561"/>
                    <a:pt x="703" y="525"/>
                    <a:pt x="727" y="466"/>
                  </a:cubicBezTo>
                  <a:cubicBezTo>
                    <a:pt x="787" y="394"/>
                    <a:pt x="751" y="287"/>
                    <a:pt x="668" y="240"/>
                  </a:cubicBezTo>
                  <a:lnTo>
                    <a:pt x="263" y="25"/>
                  </a:lnTo>
                  <a:cubicBezTo>
                    <a:pt x="238" y="9"/>
                    <a:pt x="209" y="1"/>
                    <a:pt x="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027;p74">
              <a:extLst>
                <a:ext uri="{FF2B5EF4-FFF2-40B4-BE49-F238E27FC236}">
                  <a16:creationId xmlns:a16="http://schemas.microsoft.com/office/drawing/2014/main" id="{A8DEEF90-121C-FE40-ADC7-D9FECA62494E}"/>
                </a:ext>
              </a:extLst>
            </p:cNvPr>
            <p:cNvSpPr/>
            <p:nvPr/>
          </p:nvSpPr>
          <p:spPr>
            <a:xfrm>
              <a:off x="1414768" y="2535959"/>
              <a:ext cx="25031" cy="10655"/>
            </a:xfrm>
            <a:custGeom>
              <a:avLst/>
              <a:gdLst/>
              <a:ahLst/>
              <a:cxnLst/>
              <a:rect l="l" t="t" r="r" b="b"/>
              <a:pathLst>
                <a:path w="787" h="335" extrusionOk="0">
                  <a:moveTo>
                    <a:pt x="167" y="1"/>
                  </a:moveTo>
                  <a:cubicBezTo>
                    <a:pt x="72" y="1"/>
                    <a:pt x="1" y="72"/>
                    <a:pt x="1" y="167"/>
                  </a:cubicBezTo>
                  <a:cubicBezTo>
                    <a:pt x="1" y="251"/>
                    <a:pt x="72" y="334"/>
                    <a:pt x="167" y="334"/>
                  </a:cubicBezTo>
                  <a:lnTo>
                    <a:pt x="632" y="334"/>
                  </a:lnTo>
                  <a:cubicBezTo>
                    <a:pt x="715" y="334"/>
                    <a:pt x="786" y="251"/>
                    <a:pt x="786" y="167"/>
                  </a:cubicBezTo>
                  <a:cubicBezTo>
                    <a:pt x="786" y="72"/>
                    <a:pt x="715" y="1"/>
                    <a:pt x="6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028;p74">
              <a:extLst>
                <a:ext uri="{FF2B5EF4-FFF2-40B4-BE49-F238E27FC236}">
                  <a16:creationId xmlns:a16="http://schemas.microsoft.com/office/drawing/2014/main" id="{E6B1B8FC-9F8D-104A-9AB2-8F2D3DE6314C}"/>
                </a:ext>
              </a:extLst>
            </p:cNvPr>
            <p:cNvSpPr/>
            <p:nvPr/>
          </p:nvSpPr>
          <p:spPr>
            <a:xfrm>
              <a:off x="1573825" y="2537104"/>
              <a:ext cx="24999" cy="10241"/>
            </a:xfrm>
            <a:custGeom>
              <a:avLst/>
              <a:gdLst/>
              <a:ahLst/>
              <a:cxnLst/>
              <a:rect l="l" t="t" r="r" b="b"/>
              <a:pathLst>
                <a:path w="786" h="322" extrusionOk="0">
                  <a:moveTo>
                    <a:pt x="167" y="0"/>
                  </a:moveTo>
                  <a:cubicBezTo>
                    <a:pt x="72" y="0"/>
                    <a:pt x="0" y="72"/>
                    <a:pt x="0" y="155"/>
                  </a:cubicBezTo>
                  <a:cubicBezTo>
                    <a:pt x="0" y="251"/>
                    <a:pt x="72" y="322"/>
                    <a:pt x="167" y="322"/>
                  </a:cubicBezTo>
                  <a:lnTo>
                    <a:pt x="631" y="322"/>
                  </a:lnTo>
                  <a:cubicBezTo>
                    <a:pt x="715" y="322"/>
                    <a:pt x="786" y="251"/>
                    <a:pt x="786" y="155"/>
                  </a:cubicBezTo>
                  <a:cubicBezTo>
                    <a:pt x="786" y="72"/>
                    <a:pt x="715" y="0"/>
                    <a:pt x="6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029;p74">
              <a:extLst>
                <a:ext uri="{FF2B5EF4-FFF2-40B4-BE49-F238E27FC236}">
                  <a16:creationId xmlns:a16="http://schemas.microsoft.com/office/drawing/2014/main" id="{D12F6A3D-EB5B-2B4D-ABD6-31066E665C2E}"/>
                </a:ext>
              </a:extLst>
            </p:cNvPr>
            <p:cNvSpPr/>
            <p:nvPr/>
          </p:nvSpPr>
          <p:spPr>
            <a:xfrm>
              <a:off x="1563965" y="2493627"/>
              <a:ext cx="24649" cy="17525"/>
            </a:xfrm>
            <a:custGeom>
              <a:avLst/>
              <a:gdLst/>
              <a:ahLst/>
              <a:cxnLst/>
              <a:rect l="l" t="t" r="r" b="b"/>
              <a:pathLst>
                <a:path w="775" h="551" extrusionOk="0">
                  <a:moveTo>
                    <a:pt x="576" y="0"/>
                  </a:moveTo>
                  <a:cubicBezTo>
                    <a:pt x="549" y="0"/>
                    <a:pt x="523" y="7"/>
                    <a:pt x="501" y="22"/>
                  </a:cubicBezTo>
                  <a:lnTo>
                    <a:pt x="108" y="248"/>
                  </a:lnTo>
                  <a:cubicBezTo>
                    <a:pt x="24" y="296"/>
                    <a:pt x="1" y="391"/>
                    <a:pt x="48" y="475"/>
                  </a:cubicBezTo>
                  <a:cubicBezTo>
                    <a:pt x="73" y="524"/>
                    <a:pt x="132" y="550"/>
                    <a:pt x="189" y="550"/>
                  </a:cubicBezTo>
                  <a:cubicBezTo>
                    <a:pt x="215" y="550"/>
                    <a:pt x="240" y="545"/>
                    <a:pt x="263" y="534"/>
                  </a:cubicBezTo>
                  <a:lnTo>
                    <a:pt x="667" y="308"/>
                  </a:lnTo>
                  <a:cubicBezTo>
                    <a:pt x="739" y="260"/>
                    <a:pt x="774" y="153"/>
                    <a:pt x="727" y="82"/>
                  </a:cubicBezTo>
                  <a:cubicBezTo>
                    <a:pt x="694" y="33"/>
                    <a:pt x="633" y="0"/>
                    <a:pt x="5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030;p74">
              <a:extLst>
                <a:ext uri="{FF2B5EF4-FFF2-40B4-BE49-F238E27FC236}">
                  <a16:creationId xmlns:a16="http://schemas.microsoft.com/office/drawing/2014/main" id="{9553A9A9-3A26-554B-AB15-4020ED9E8771}"/>
                </a:ext>
              </a:extLst>
            </p:cNvPr>
            <p:cNvSpPr/>
            <p:nvPr/>
          </p:nvSpPr>
          <p:spPr>
            <a:xfrm>
              <a:off x="1537853" y="2461440"/>
              <a:ext cx="18956" cy="23090"/>
            </a:xfrm>
            <a:custGeom>
              <a:avLst/>
              <a:gdLst/>
              <a:ahLst/>
              <a:cxnLst/>
              <a:rect l="l" t="t" r="r" b="b"/>
              <a:pathLst>
                <a:path w="596" h="726" extrusionOk="0">
                  <a:moveTo>
                    <a:pt x="414" y="0"/>
                  </a:moveTo>
                  <a:cubicBezTo>
                    <a:pt x="357" y="0"/>
                    <a:pt x="298" y="33"/>
                    <a:pt x="274" y="82"/>
                  </a:cubicBezTo>
                  <a:lnTo>
                    <a:pt x="48" y="486"/>
                  </a:lnTo>
                  <a:cubicBezTo>
                    <a:pt x="0" y="558"/>
                    <a:pt x="36" y="665"/>
                    <a:pt x="107" y="701"/>
                  </a:cubicBezTo>
                  <a:cubicBezTo>
                    <a:pt x="132" y="718"/>
                    <a:pt x="162" y="725"/>
                    <a:pt x="192" y="725"/>
                  </a:cubicBezTo>
                  <a:cubicBezTo>
                    <a:pt x="247" y="725"/>
                    <a:pt x="303" y="699"/>
                    <a:pt x="333" y="653"/>
                  </a:cubicBezTo>
                  <a:lnTo>
                    <a:pt x="548" y="248"/>
                  </a:lnTo>
                  <a:cubicBezTo>
                    <a:pt x="595" y="177"/>
                    <a:pt x="572" y="70"/>
                    <a:pt x="488" y="22"/>
                  </a:cubicBezTo>
                  <a:cubicBezTo>
                    <a:pt x="466" y="7"/>
                    <a:pt x="440" y="0"/>
                    <a:pt x="4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0751;p72">
            <a:extLst>
              <a:ext uri="{FF2B5EF4-FFF2-40B4-BE49-F238E27FC236}">
                <a16:creationId xmlns:a16="http://schemas.microsoft.com/office/drawing/2014/main" id="{9120CEE0-AE35-0540-B192-23A456FF64AE}"/>
              </a:ext>
            </a:extLst>
          </p:cNvPr>
          <p:cNvGrpSpPr/>
          <p:nvPr/>
        </p:nvGrpSpPr>
        <p:grpSpPr>
          <a:xfrm>
            <a:off x="7244401" y="3076958"/>
            <a:ext cx="530043" cy="477520"/>
            <a:chOff x="3988156" y="3380210"/>
            <a:chExt cx="353954" cy="318880"/>
          </a:xfrm>
          <a:solidFill>
            <a:srgbClr val="BDEEFD"/>
          </a:solidFill>
        </p:grpSpPr>
        <p:sp>
          <p:nvSpPr>
            <p:cNvPr id="126" name="Google Shape;10752;p72">
              <a:extLst>
                <a:ext uri="{FF2B5EF4-FFF2-40B4-BE49-F238E27FC236}">
                  <a16:creationId xmlns:a16="http://schemas.microsoft.com/office/drawing/2014/main" id="{B80AA766-742C-0944-8629-0FFEEF5D369E}"/>
                </a:ext>
              </a:extLst>
            </p:cNvPr>
            <p:cNvSpPr/>
            <p:nvPr/>
          </p:nvSpPr>
          <p:spPr>
            <a:xfrm>
              <a:off x="4134053" y="3446156"/>
              <a:ext cx="28454" cy="49269"/>
            </a:xfrm>
            <a:custGeom>
              <a:avLst/>
              <a:gdLst/>
              <a:ahLst/>
              <a:cxnLst/>
              <a:rect l="l" t="t" r="r" b="b"/>
              <a:pathLst>
                <a:path w="894" h="1548" extrusionOk="0">
                  <a:moveTo>
                    <a:pt x="417" y="286"/>
                  </a:moveTo>
                  <a:lnTo>
                    <a:pt x="417" y="572"/>
                  </a:lnTo>
                  <a:cubicBezTo>
                    <a:pt x="298" y="524"/>
                    <a:pt x="274" y="500"/>
                    <a:pt x="274" y="417"/>
                  </a:cubicBezTo>
                  <a:cubicBezTo>
                    <a:pt x="274" y="345"/>
                    <a:pt x="346" y="298"/>
                    <a:pt x="417" y="286"/>
                  </a:cubicBezTo>
                  <a:close/>
                  <a:moveTo>
                    <a:pt x="524" y="869"/>
                  </a:moveTo>
                  <a:cubicBezTo>
                    <a:pt x="643" y="917"/>
                    <a:pt x="655" y="976"/>
                    <a:pt x="655" y="1048"/>
                  </a:cubicBezTo>
                  <a:cubicBezTo>
                    <a:pt x="655" y="1119"/>
                    <a:pt x="596" y="1179"/>
                    <a:pt x="524" y="1191"/>
                  </a:cubicBezTo>
                  <a:lnTo>
                    <a:pt x="524" y="869"/>
                  </a:lnTo>
                  <a:close/>
                  <a:moveTo>
                    <a:pt x="477" y="0"/>
                  </a:moveTo>
                  <a:cubicBezTo>
                    <a:pt x="453" y="0"/>
                    <a:pt x="417" y="24"/>
                    <a:pt x="417" y="48"/>
                  </a:cubicBezTo>
                  <a:lnTo>
                    <a:pt x="417" y="107"/>
                  </a:lnTo>
                  <a:cubicBezTo>
                    <a:pt x="191" y="131"/>
                    <a:pt x="60" y="250"/>
                    <a:pt x="60" y="476"/>
                  </a:cubicBezTo>
                  <a:cubicBezTo>
                    <a:pt x="60" y="703"/>
                    <a:pt x="227" y="774"/>
                    <a:pt x="417" y="845"/>
                  </a:cubicBezTo>
                  <a:lnTo>
                    <a:pt x="417" y="1226"/>
                  </a:lnTo>
                  <a:cubicBezTo>
                    <a:pt x="310" y="1203"/>
                    <a:pt x="274" y="1179"/>
                    <a:pt x="179" y="1107"/>
                  </a:cubicBezTo>
                  <a:cubicBezTo>
                    <a:pt x="160" y="1093"/>
                    <a:pt x="143" y="1087"/>
                    <a:pt x="127" y="1087"/>
                  </a:cubicBezTo>
                  <a:cubicBezTo>
                    <a:pt x="101" y="1087"/>
                    <a:pt x="77" y="1102"/>
                    <a:pt x="48" y="1131"/>
                  </a:cubicBezTo>
                  <a:cubicBezTo>
                    <a:pt x="0" y="1191"/>
                    <a:pt x="0" y="1250"/>
                    <a:pt x="48" y="1298"/>
                  </a:cubicBezTo>
                  <a:cubicBezTo>
                    <a:pt x="120" y="1405"/>
                    <a:pt x="274" y="1453"/>
                    <a:pt x="417" y="1453"/>
                  </a:cubicBezTo>
                  <a:lnTo>
                    <a:pt x="417" y="1512"/>
                  </a:lnTo>
                  <a:cubicBezTo>
                    <a:pt x="417" y="1536"/>
                    <a:pt x="453" y="1548"/>
                    <a:pt x="477" y="1548"/>
                  </a:cubicBezTo>
                  <a:cubicBezTo>
                    <a:pt x="512" y="1548"/>
                    <a:pt x="536" y="1536"/>
                    <a:pt x="536" y="1512"/>
                  </a:cubicBezTo>
                  <a:lnTo>
                    <a:pt x="536" y="1453"/>
                  </a:lnTo>
                  <a:cubicBezTo>
                    <a:pt x="727" y="1417"/>
                    <a:pt x="893" y="1298"/>
                    <a:pt x="893" y="1048"/>
                  </a:cubicBezTo>
                  <a:cubicBezTo>
                    <a:pt x="893" y="798"/>
                    <a:pt x="751" y="691"/>
                    <a:pt x="536" y="619"/>
                  </a:cubicBezTo>
                  <a:lnTo>
                    <a:pt x="536" y="286"/>
                  </a:lnTo>
                  <a:cubicBezTo>
                    <a:pt x="584" y="286"/>
                    <a:pt x="631" y="298"/>
                    <a:pt x="667" y="333"/>
                  </a:cubicBezTo>
                  <a:cubicBezTo>
                    <a:pt x="694" y="340"/>
                    <a:pt x="726" y="363"/>
                    <a:pt x="759" y="363"/>
                  </a:cubicBezTo>
                  <a:cubicBezTo>
                    <a:pt x="783" y="363"/>
                    <a:pt x="808" y="350"/>
                    <a:pt x="834" y="310"/>
                  </a:cubicBezTo>
                  <a:cubicBezTo>
                    <a:pt x="870" y="274"/>
                    <a:pt x="882" y="214"/>
                    <a:pt x="822" y="167"/>
                  </a:cubicBezTo>
                  <a:cubicBezTo>
                    <a:pt x="751" y="107"/>
                    <a:pt x="631" y="95"/>
                    <a:pt x="536" y="95"/>
                  </a:cubicBezTo>
                  <a:lnTo>
                    <a:pt x="536" y="48"/>
                  </a:lnTo>
                  <a:cubicBezTo>
                    <a:pt x="536" y="12"/>
                    <a:pt x="501" y="0"/>
                    <a:pt x="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753;p72">
              <a:extLst>
                <a:ext uri="{FF2B5EF4-FFF2-40B4-BE49-F238E27FC236}">
                  <a16:creationId xmlns:a16="http://schemas.microsoft.com/office/drawing/2014/main" id="{5C69218D-2729-B74F-8E30-44D63E12CE3A}"/>
                </a:ext>
              </a:extLst>
            </p:cNvPr>
            <p:cNvSpPr/>
            <p:nvPr/>
          </p:nvSpPr>
          <p:spPr>
            <a:xfrm>
              <a:off x="4188988" y="3398001"/>
              <a:ext cx="81510" cy="81510"/>
            </a:xfrm>
            <a:custGeom>
              <a:avLst/>
              <a:gdLst/>
              <a:ahLst/>
              <a:cxnLst/>
              <a:rect l="l" t="t" r="r" b="b"/>
              <a:pathLst>
                <a:path w="2561" h="2561" extrusionOk="0">
                  <a:moveTo>
                    <a:pt x="1287" y="311"/>
                  </a:moveTo>
                  <a:cubicBezTo>
                    <a:pt x="1823" y="311"/>
                    <a:pt x="2251" y="739"/>
                    <a:pt x="2251" y="1275"/>
                  </a:cubicBezTo>
                  <a:cubicBezTo>
                    <a:pt x="2251" y="1811"/>
                    <a:pt x="1823" y="2251"/>
                    <a:pt x="1287" y="2251"/>
                  </a:cubicBezTo>
                  <a:cubicBezTo>
                    <a:pt x="751" y="2251"/>
                    <a:pt x="310" y="1811"/>
                    <a:pt x="310" y="1275"/>
                  </a:cubicBezTo>
                  <a:cubicBezTo>
                    <a:pt x="310" y="739"/>
                    <a:pt x="751" y="311"/>
                    <a:pt x="1287" y="311"/>
                  </a:cubicBezTo>
                  <a:close/>
                  <a:moveTo>
                    <a:pt x="1287" y="1"/>
                  </a:moveTo>
                  <a:cubicBezTo>
                    <a:pt x="572" y="1"/>
                    <a:pt x="1" y="584"/>
                    <a:pt x="1" y="1275"/>
                  </a:cubicBezTo>
                  <a:cubicBezTo>
                    <a:pt x="1" y="1989"/>
                    <a:pt x="584" y="2561"/>
                    <a:pt x="1287" y="2561"/>
                  </a:cubicBezTo>
                  <a:cubicBezTo>
                    <a:pt x="2001" y="2561"/>
                    <a:pt x="2561" y="1977"/>
                    <a:pt x="2561" y="1275"/>
                  </a:cubicBezTo>
                  <a:cubicBezTo>
                    <a:pt x="2561" y="584"/>
                    <a:pt x="2001" y="1"/>
                    <a:pt x="12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754;p72">
              <a:extLst>
                <a:ext uri="{FF2B5EF4-FFF2-40B4-BE49-F238E27FC236}">
                  <a16:creationId xmlns:a16="http://schemas.microsoft.com/office/drawing/2014/main" id="{B147EAFA-9236-4841-AA61-D0CDBC59A8C4}"/>
                </a:ext>
              </a:extLst>
            </p:cNvPr>
            <p:cNvSpPr/>
            <p:nvPr/>
          </p:nvSpPr>
          <p:spPr>
            <a:xfrm>
              <a:off x="4090863" y="3380210"/>
              <a:ext cx="195930" cy="146311"/>
            </a:xfrm>
            <a:custGeom>
              <a:avLst/>
              <a:gdLst/>
              <a:ahLst/>
              <a:cxnLst/>
              <a:rect l="l" t="t" r="r" b="b"/>
              <a:pathLst>
                <a:path w="6156" h="4597" extrusionOk="0">
                  <a:moveTo>
                    <a:pt x="1810" y="1834"/>
                  </a:moveTo>
                  <a:cubicBezTo>
                    <a:pt x="2131" y="1834"/>
                    <a:pt x="2429" y="2001"/>
                    <a:pt x="2608" y="2274"/>
                  </a:cubicBezTo>
                  <a:cubicBezTo>
                    <a:pt x="2643" y="2405"/>
                    <a:pt x="2703" y="2536"/>
                    <a:pt x="2762" y="2667"/>
                  </a:cubicBezTo>
                  <a:cubicBezTo>
                    <a:pt x="2762" y="2715"/>
                    <a:pt x="2774" y="2763"/>
                    <a:pt x="2774" y="2810"/>
                  </a:cubicBezTo>
                  <a:cubicBezTo>
                    <a:pt x="2774" y="3346"/>
                    <a:pt x="2346" y="3775"/>
                    <a:pt x="1810" y="3775"/>
                  </a:cubicBezTo>
                  <a:cubicBezTo>
                    <a:pt x="1274" y="3775"/>
                    <a:pt x="834" y="3346"/>
                    <a:pt x="834" y="2810"/>
                  </a:cubicBezTo>
                  <a:cubicBezTo>
                    <a:pt x="834" y="2274"/>
                    <a:pt x="1274" y="1834"/>
                    <a:pt x="1810" y="1834"/>
                  </a:cubicBezTo>
                  <a:close/>
                  <a:moveTo>
                    <a:pt x="1810" y="1322"/>
                  </a:moveTo>
                  <a:cubicBezTo>
                    <a:pt x="2084" y="1322"/>
                    <a:pt x="2346" y="1393"/>
                    <a:pt x="2584" y="1536"/>
                  </a:cubicBezTo>
                  <a:cubicBezTo>
                    <a:pt x="2560" y="1620"/>
                    <a:pt x="2560" y="1703"/>
                    <a:pt x="2548" y="1774"/>
                  </a:cubicBezTo>
                  <a:cubicBezTo>
                    <a:pt x="2346" y="1632"/>
                    <a:pt x="2072" y="1536"/>
                    <a:pt x="1810" y="1536"/>
                  </a:cubicBezTo>
                  <a:cubicBezTo>
                    <a:pt x="1096" y="1536"/>
                    <a:pt x="524" y="2120"/>
                    <a:pt x="524" y="2822"/>
                  </a:cubicBezTo>
                  <a:cubicBezTo>
                    <a:pt x="524" y="3537"/>
                    <a:pt x="1107" y="4096"/>
                    <a:pt x="1810" y="4096"/>
                  </a:cubicBezTo>
                  <a:cubicBezTo>
                    <a:pt x="2417" y="4096"/>
                    <a:pt x="2917" y="3668"/>
                    <a:pt x="3060" y="3108"/>
                  </a:cubicBezTo>
                  <a:cubicBezTo>
                    <a:pt x="3120" y="3167"/>
                    <a:pt x="3155" y="3203"/>
                    <a:pt x="3239" y="3263"/>
                  </a:cubicBezTo>
                  <a:cubicBezTo>
                    <a:pt x="3036" y="3882"/>
                    <a:pt x="2477" y="4299"/>
                    <a:pt x="1810" y="4299"/>
                  </a:cubicBezTo>
                  <a:cubicBezTo>
                    <a:pt x="988" y="4299"/>
                    <a:pt x="322" y="3620"/>
                    <a:pt x="322" y="2810"/>
                  </a:cubicBezTo>
                  <a:cubicBezTo>
                    <a:pt x="322" y="1989"/>
                    <a:pt x="988" y="1322"/>
                    <a:pt x="1810" y="1322"/>
                  </a:cubicBezTo>
                  <a:close/>
                  <a:moveTo>
                    <a:pt x="4382" y="0"/>
                  </a:moveTo>
                  <a:cubicBezTo>
                    <a:pt x="3608" y="0"/>
                    <a:pt x="2929" y="500"/>
                    <a:pt x="2679" y="1179"/>
                  </a:cubicBezTo>
                  <a:cubicBezTo>
                    <a:pt x="2417" y="1036"/>
                    <a:pt x="2131" y="953"/>
                    <a:pt x="1822" y="953"/>
                  </a:cubicBezTo>
                  <a:cubicBezTo>
                    <a:pt x="822" y="953"/>
                    <a:pt x="0" y="1774"/>
                    <a:pt x="0" y="2775"/>
                  </a:cubicBezTo>
                  <a:cubicBezTo>
                    <a:pt x="0" y="3775"/>
                    <a:pt x="822" y="4596"/>
                    <a:pt x="1822" y="4596"/>
                  </a:cubicBezTo>
                  <a:cubicBezTo>
                    <a:pt x="2596" y="4596"/>
                    <a:pt x="3262" y="4120"/>
                    <a:pt x="3512" y="3417"/>
                  </a:cubicBezTo>
                  <a:cubicBezTo>
                    <a:pt x="3763" y="3548"/>
                    <a:pt x="4060" y="3644"/>
                    <a:pt x="4382" y="3644"/>
                  </a:cubicBezTo>
                  <a:cubicBezTo>
                    <a:pt x="4798" y="3644"/>
                    <a:pt x="5191" y="3489"/>
                    <a:pt x="5513" y="3239"/>
                  </a:cubicBezTo>
                  <a:cubicBezTo>
                    <a:pt x="5822" y="2989"/>
                    <a:pt x="6049" y="2632"/>
                    <a:pt x="6132" y="2239"/>
                  </a:cubicBezTo>
                  <a:cubicBezTo>
                    <a:pt x="6156" y="2167"/>
                    <a:pt x="6096" y="2072"/>
                    <a:pt x="6013" y="2060"/>
                  </a:cubicBezTo>
                  <a:cubicBezTo>
                    <a:pt x="6004" y="2059"/>
                    <a:pt x="5996" y="2058"/>
                    <a:pt x="5987" y="2058"/>
                  </a:cubicBezTo>
                  <a:cubicBezTo>
                    <a:pt x="5911" y="2058"/>
                    <a:pt x="5833" y="2104"/>
                    <a:pt x="5822" y="2179"/>
                  </a:cubicBezTo>
                  <a:cubicBezTo>
                    <a:pt x="5656" y="2870"/>
                    <a:pt x="5060" y="3322"/>
                    <a:pt x="4370" y="3322"/>
                  </a:cubicBezTo>
                  <a:cubicBezTo>
                    <a:pt x="3834" y="3322"/>
                    <a:pt x="3334" y="3048"/>
                    <a:pt x="3072" y="2572"/>
                  </a:cubicBezTo>
                  <a:cubicBezTo>
                    <a:pt x="3036" y="2417"/>
                    <a:pt x="2977" y="2274"/>
                    <a:pt x="2905" y="2132"/>
                  </a:cubicBezTo>
                  <a:cubicBezTo>
                    <a:pt x="2715" y="1215"/>
                    <a:pt x="3429" y="334"/>
                    <a:pt x="4370" y="334"/>
                  </a:cubicBezTo>
                  <a:cubicBezTo>
                    <a:pt x="5060" y="334"/>
                    <a:pt x="5656" y="810"/>
                    <a:pt x="5822" y="1477"/>
                  </a:cubicBezTo>
                  <a:cubicBezTo>
                    <a:pt x="5832" y="1556"/>
                    <a:pt x="5899" y="1602"/>
                    <a:pt x="5969" y="1602"/>
                  </a:cubicBezTo>
                  <a:cubicBezTo>
                    <a:pt x="5984" y="1602"/>
                    <a:pt x="5998" y="1600"/>
                    <a:pt x="6013" y="1596"/>
                  </a:cubicBezTo>
                  <a:cubicBezTo>
                    <a:pt x="6108" y="1584"/>
                    <a:pt x="6144" y="1489"/>
                    <a:pt x="6132" y="1405"/>
                  </a:cubicBezTo>
                  <a:cubicBezTo>
                    <a:pt x="6049" y="1024"/>
                    <a:pt x="5822" y="667"/>
                    <a:pt x="5513" y="405"/>
                  </a:cubicBezTo>
                  <a:cubicBezTo>
                    <a:pt x="5191" y="155"/>
                    <a:pt x="4775" y="0"/>
                    <a:pt x="43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755;p72">
              <a:extLst>
                <a:ext uri="{FF2B5EF4-FFF2-40B4-BE49-F238E27FC236}">
                  <a16:creationId xmlns:a16="http://schemas.microsoft.com/office/drawing/2014/main" id="{A95512B2-58A2-954C-ABB4-2EE7E9979C2B}"/>
                </a:ext>
              </a:extLst>
            </p:cNvPr>
            <p:cNvSpPr/>
            <p:nvPr/>
          </p:nvSpPr>
          <p:spPr>
            <a:xfrm>
              <a:off x="4215914" y="3415061"/>
              <a:ext cx="28072" cy="49301"/>
            </a:xfrm>
            <a:custGeom>
              <a:avLst/>
              <a:gdLst/>
              <a:ahLst/>
              <a:cxnLst/>
              <a:rect l="l" t="t" r="r" b="b"/>
              <a:pathLst>
                <a:path w="882" h="1549" extrusionOk="0">
                  <a:moveTo>
                    <a:pt x="405" y="298"/>
                  </a:moveTo>
                  <a:lnTo>
                    <a:pt x="405" y="584"/>
                  </a:lnTo>
                  <a:cubicBezTo>
                    <a:pt x="286" y="537"/>
                    <a:pt x="262" y="501"/>
                    <a:pt x="262" y="429"/>
                  </a:cubicBezTo>
                  <a:cubicBezTo>
                    <a:pt x="262" y="358"/>
                    <a:pt x="334" y="310"/>
                    <a:pt x="405" y="298"/>
                  </a:cubicBezTo>
                  <a:close/>
                  <a:moveTo>
                    <a:pt x="512" y="882"/>
                  </a:moveTo>
                  <a:cubicBezTo>
                    <a:pt x="631" y="918"/>
                    <a:pt x="643" y="977"/>
                    <a:pt x="643" y="1060"/>
                  </a:cubicBezTo>
                  <a:cubicBezTo>
                    <a:pt x="643" y="1144"/>
                    <a:pt x="584" y="1191"/>
                    <a:pt x="512" y="1203"/>
                  </a:cubicBezTo>
                  <a:lnTo>
                    <a:pt x="512" y="882"/>
                  </a:lnTo>
                  <a:close/>
                  <a:moveTo>
                    <a:pt x="465" y="1"/>
                  </a:moveTo>
                  <a:cubicBezTo>
                    <a:pt x="441" y="1"/>
                    <a:pt x="405" y="13"/>
                    <a:pt x="405" y="48"/>
                  </a:cubicBezTo>
                  <a:lnTo>
                    <a:pt x="405" y="96"/>
                  </a:lnTo>
                  <a:cubicBezTo>
                    <a:pt x="179" y="132"/>
                    <a:pt x="48" y="251"/>
                    <a:pt x="48" y="477"/>
                  </a:cubicBezTo>
                  <a:cubicBezTo>
                    <a:pt x="48" y="715"/>
                    <a:pt x="226" y="787"/>
                    <a:pt x="405" y="846"/>
                  </a:cubicBezTo>
                  <a:lnTo>
                    <a:pt x="405" y="1215"/>
                  </a:lnTo>
                  <a:cubicBezTo>
                    <a:pt x="298" y="1203"/>
                    <a:pt x="262" y="1156"/>
                    <a:pt x="167" y="1096"/>
                  </a:cubicBezTo>
                  <a:cubicBezTo>
                    <a:pt x="150" y="1084"/>
                    <a:pt x="133" y="1079"/>
                    <a:pt x="117" y="1079"/>
                  </a:cubicBezTo>
                  <a:cubicBezTo>
                    <a:pt x="53" y="1079"/>
                    <a:pt x="0" y="1158"/>
                    <a:pt x="0" y="1215"/>
                  </a:cubicBezTo>
                  <a:cubicBezTo>
                    <a:pt x="0" y="1251"/>
                    <a:pt x="24" y="1275"/>
                    <a:pt x="36" y="1299"/>
                  </a:cubicBezTo>
                  <a:cubicBezTo>
                    <a:pt x="107" y="1394"/>
                    <a:pt x="274" y="1441"/>
                    <a:pt x="405" y="1441"/>
                  </a:cubicBezTo>
                  <a:lnTo>
                    <a:pt x="405" y="1501"/>
                  </a:lnTo>
                  <a:cubicBezTo>
                    <a:pt x="405" y="1537"/>
                    <a:pt x="441" y="1549"/>
                    <a:pt x="465" y="1549"/>
                  </a:cubicBezTo>
                  <a:cubicBezTo>
                    <a:pt x="500" y="1549"/>
                    <a:pt x="524" y="1525"/>
                    <a:pt x="524" y="1501"/>
                  </a:cubicBezTo>
                  <a:lnTo>
                    <a:pt x="524" y="1441"/>
                  </a:lnTo>
                  <a:cubicBezTo>
                    <a:pt x="715" y="1406"/>
                    <a:pt x="881" y="1299"/>
                    <a:pt x="881" y="1037"/>
                  </a:cubicBezTo>
                  <a:cubicBezTo>
                    <a:pt x="881" y="787"/>
                    <a:pt x="715" y="703"/>
                    <a:pt x="524" y="620"/>
                  </a:cubicBezTo>
                  <a:lnTo>
                    <a:pt x="524" y="298"/>
                  </a:lnTo>
                  <a:cubicBezTo>
                    <a:pt x="596" y="298"/>
                    <a:pt x="631" y="310"/>
                    <a:pt x="703" y="358"/>
                  </a:cubicBezTo>
                  <a:cubicBezTo>
                    <a:pt x="717" y="362"/>
                    <a:pt x="732" y="364"/>
                    <a:pt x="746" y="364"/>
                  </a:cubicBezTo>
                  <a:cubicBezTo>
                    <a:pt x="777" y="364"/>
                    <a:pt x="805" y="351"/>
                    <a:pt x="822" y="310"/>
                  </a:cubicBezTo>
                  <a:cubicBezTo>
                    <a:pt x="857" y="263"/>
                    <a:pt x="869" y="203"/>
                    <a:pt x="810" y="156"/>
                  </a:cubicBezTo>
                  <a:cubicBezTo>
                    <a:pt x="738" y="96"/>
                    <a:pt x="619" y="84"/>
                    <a:pt x="524" y="84"/>
                  </a:cubicBezTo>
                  <a:lnTo>
                    <a:pt x="524" y="48"/>
                  </a:lnTo>
                  <a:cubicBezTo>
                    <a:pt x="524" y="13"/>
                    <a:pt x="500" y="1"/>
                    <a:pt x="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756;p72">
              <a:extLst>
                <a:ext uri="{FF2B5EF4-FFF2-40B4-BE49-F238E27FC236}">
                  <a16:creationId xmlns:a16="http://schemas.microsoft.com/office/drawing/2014/main" id="{210A92D1-4849-5844-861F-6A62C81BA29A}"/>
                </a:ext>
              </a:extLst>
            </p:cNvPr>
            <p:cNvSpPr/>
            <p:nvPr/>
          </p:nvSpPr>
          <p:spPr>
            <a:xfrm>
              <a:off x="3988156" y="3495935"/>
              <a:ext cx="353954" cy="203155"/>
            </a:xfrm>
            <a:custGeom>
              <a:avLst/>
              <a:gdLst/>
              <a:ahLst/>
              <a:cxnLst/>
              <a:rect l="l" t="t" r="r" b="b"/>
              <a:pathLst>
                <a:path w="11121" h="6383" extrusionOk="0">
                  <a:moveTo>
                    <a:pt x="3525" y="1884"/>
                  </a:moveTo>
                  <a:cubicBezTo>
                    <a:pt x="3540" y="1884"/>
                    <a:pt x="3561" y="1898"/>
                    <a:pt x="3561" y="1925"/>
                  </a:cubicBezTo>
                  <a:cubicBezTo>
                    <a:pt x="3632" y="2103"/>
                    <a:pt x="4632" y="4770"/>
                    <a:pt x="4680" y="4854"/>
                  </a:cubicBezTo>
                  <a:cubicBezTo>
                    <a:pt x="4692" y="4865"/>
                    <a:pt x="4680" y="4901"/>
                    <a:pt x="4644" y="4901"/>
                  </a:cubicBezTo>
                  <a:lnTo>
                    <a:pt x="3930" y="5163"/>
                  </a:lnTo>
                  <a:cubicBezTo>
                    <a:pt x="3882" y="5032"/>
                    <a:pt x="2870" y="2341"/>
                    <a:pt x="2799" y="2163"/>
                  </a:cubicBezTo>
                  <a:lnTo>
                    <a:pt x="3513" y="1889"/>
                  </a:lnTo>
                  <a:cubicBezTo>
                    <a:pt x="3516" y="1886"/>
                    <a:pt x="3520" y="1884"/>
                    <a:pt x="3525" y="1884"/>
                  </a:cubicBezTo>
                  <a:close/>
                  <a:moveTo>
                    <a:pt x="2501" y="2294"/>
                  </a:moveTo>
                  <a:lnTo>
                    <a:pt x="3632" y="5306"/>
                  </a:lnTo>
                  <a:cubicBezTo>
                    <a:pt x="3096" y="5496"/>
                    <a:pt x="1763" y="5997"/>
                    <a:pt x="1536" y="6092"/>
                  </a:cubicBezTo>
                  <a:cubicBezTo>
                    <a:pt x="1528" y="6095"/>
                    <a:pt x="1520" y="6096"/>
                    <a:pt x="1511" y="6096"/>
                  </a:cubicBezTo>
                  <a:cubicBezTo>
                    <a:pt x="1485" y="6096"/>
                    <a:pt x="1459" y="6081"/>
                    <a:pt x="1441" y="6044"/>
                  </a:cubicBezTo>
                  <a:lnTo>
                    <a:pt x="358" y="3175"/>
                  </a:lnTo>
                  <a:cubicBezTo>
                    <a:pt x="346" y="3139"/>
                    <a:pt x="358" y="3103"/>
                    <a:pt x="405" y="3080"/>
                  </a:cubicBezTo>
                  <a:cubicBezTo>
                    <a:pt x="1084" y="2829"/>
                    <a:pt x="2025" y="2472"/>
                    <a:pt x="2501" y="2294"/>
                  </a:cubicBezTo>
                  <a:close/>
                  <a:moveTo>
                    <a:pt x="10195" y="0"/>
                  </a:moveTo>
                  <a:cubicBezTo>
                    <a:pt x="9949" y="0"/>
                    <a:pt x="9714" y="126"/>
                    <a:pt x="9537" y="282"/>
                  </a:cubicBezTo>
                  <a:lnTo>
                    <a:pt x="7835" y="1698"/>
                  </a:lnTo>
                  <a:cubicBezTo>
                    <a:pt x="7740" y="1496"/>
                    <a:pt x="7537" y="1282"/>
                    <a:pt x="7144" y="1282"/>
                  </a:cubicBezTo>
                  <a:cubicBezTo>
                    <a:pt x="6745" y="1282"/>
                    <a:pt x="6434" y="1280"/>
                    <a:pt x="6185" y="1280"/>
                  </a:cubicBezTo>
                  <a:cubicBezTo>
                    <a:pt x="5437" y="1280"/>
                    <a:pt x="5254" y="1294"/>
                    <a:pt x="4977" y="1401"/>
                  </a:cubicBezTo>
                  <a:lnTo>
                    <a:pt x="3882" y="1853"/>
                  </a:lnTo>
                  <a:lnTo>
                    <a:pt x="3870" y="1806"/>
                  </a:lnTo>
                  <a:cubicBezTo>
                    <a:pt x="3814" y="1665"/>
                    <a:pt x="3669" y="1569"/>
                    <a:pt x="3523" y="1569"/>
                  </a:cubicBezTo>
                  <a:cubicBezTo>
                    <a:pt x="3484" y="1569"/>
                    <a:pt x="3444" y="1576"/>
                    <a:pt x="3406" y="1591"/>
                  </a:cubicBezTo>
                  <a:lnTo>
                    <a:pt x="2596" y="1913"/>
                  </a:lnTo>
                  <a:cubicBezTo>
                    <a:pt x="2239" y="2044"/>
                    <a:pt x="1084" y="2472"/>
                    <a:pt x="298" y="2770"/>
                  </a:cubicBezTo>
                  <a:cubicBezTo>
                    <a:pt x="108" y="2841"/>
                    <a:pt x="1" y="3068"/>
                    <a:pt x="72" y="3258"/>
                  </a:cubicBezTo>
                  <a:lnTo>
                    <a:pt x="1167" y="6139"/>
                  </a:lnTo>
                  <a:cubicBezTo>
                    <a:pt x="1222" y="6285"/>
                    <a:pt x="1368" y="6382"/>
                    <a:pt x="1518" y="6382"/>
                  </a:cubicBezTo>
                  <a:cubicBezTo>
                    <a:pt x="1564" y="6382"/>
                    <a:pt x="1611" y="6373"/>
                    <a:pt x="1656" y="6354"/>
                  </a:cubicBezTo>
                  <a:cubicBezTo>
                    <a:pt x="1906" y="6270"/>
                    <a:pt x="3549" y="5639"/>
                    <a:pt x="3894" y="5508"/>
                  </a:cubicBezTo>
                  <a:lnTo>
                    <a:pt x="4763" y="5175"/>
                  </a:lnTo>
                  <a:cubicBezTo>
                    <a:pt x="4942" y="5104"/>
                    <a:pt x="5049" y="4901"/>
                    <a:pt x="4965" y="4723"/>
                  </a:cubicBezTo>
                  <a:lnTo>
                    <a:pt x="4954" y="4675"/>
                  </a:lnTo>
                  <a:cubicBezTo>
                    <a:pt x="5525" y="4437"/>
                    <a:pt x="5537" y="4413"/>
                    <a:pt x="6120" y="4413"/>
                  </a:cubicBezTo>
                  <a:cubicBezTo>
                    <a:pt x="6204" y="4413"/>
                    <a:pt x="6275" y="4330"/>
                    <a:pt x="6275" y="4246"/>
                  </a:cubicBezTo>
                  <a:cubicBezTo>
                    <a:pt x="6275" y="4151"/>
                    <a:pt x="6204" y="4080"/>
                    <a:pt x="6120" y="4080"/>
                  </a:cubicBezTo>
                  <a:cubicBezTo>
                    <a:pt x="5477" y="4080"/>
                    <a:pt x="5418" y="4127"/>
                    <a:pt x="4834" y="4377"/>
                  </a:cubicBezTo>
                  <a:lnTo>
                    <a:pt x="3989" y="2127"/>
                  </a:lnTo>
                  <a:lnTo>
                    <a:pt x="5073" y="1686"/>
                  </a:lnTo>
                  <a:cubicBezTo>
                    <a:pt x="5294" y="1601"/>
                    <a:pt x="5460" y="1589"/>
                    <a:pt x="6106" y="1589"/>
                  </a:cubicBezTo>
                  <a:cubicBezTo>
                    <a:pt x="6364" y="1589"/>
                    <a:pt x="6699" y="1591"/>
                    <a:pt x="7144" y="1591"/>
                  </a:cubicBezTo>
                  <a:cubicBezTo>
                    <a:pt x="7323" y="1591"/>
                    <a:pt x="7442" y="1651"/>
                    <a:pt x="7513" y="1770"/>
                  </a:cubicBezTo>
                  <a:cubicBezTo>
                    <a:pt x="7573" y="1865"/>
                    <a:pt x="7573" y="1948"/>
                    <a:pt x="7585" y="1984"/>
                  </a:cubicBezTo>
                  <a:cubicBezTo>
                    <a:pt x="7585" y="2044"/>
                    <a:pt x="7549" y="2341"/>
                    <a:pt x="7263" y="2389"/>
                  </a:cubicBezTo>
                  <a:cubicBezTo>
                    <a:pt x="6835" y="2460"/>
                    <a:pt x="5882" y="2591"/>
                    <a:pt x="5882" y="2591"/>
                  </a:cubicBezTo>
                  <a:cubicBezTo>
                    <a:pt x="5787" y="2603"/>
                    <a:pt x="5727" y="2687"/>
                    <a:pt x="5739" y="2770"/>
                  </a:cubicBezTo>
                  <a:cubicBezTo>
                    <a:pt x="5763" y="2841"/>
                    <a:pt x="5823" y="2901"/>
                    <a:pt x="5906" y="2901"/>
                  </a:cubicBezTo>
                  <a:lnTo>
                    <a:pt x="5942" y="2901"/>
                  </a:lnTo>
                  <a:cubicBezTo>
                    <a:pt x="5954" y="2901"/>
                    <a:pt x="6894" y="2770"/>
                    <a:pt x="7335" y="2699"/>
                  </a:cubicBezTo>
                  <a:cubicBezTo>
                    <a:pt x="7740" y="2627"/>
                    <a:pt x="7882" y="2282"/>
                    <a:pt x="7918" y="2056"/>
                  </a:cubicBezTo>
                  <a:lnTo>
                    <a:pt x="9764" y="520"/>
                  </a:lnTo>
                  <a:cubicBezTo>
                    <a:pt x="9875" y="408"/>
                    <a:pt x="10028" y="311"/>
                    <a:pt x="10188" y="311"/>
                  </a:cubicBezTo>
                  <a:cubicBezTo>
                    <a:pt x="10285" y="311"/>
                    <a:pt x="10384" y="347"/>
                    <a:pt x="10478" y="436"/>
                  </a:cubicBezTo>
                  <a:cubicBezTo>
                    <a:pt x="10776" y="734"/>
                    <a:pt x="10502" y="1091"/>
                    <a:pt x="10430" y="1151"/>
                  </a:cubicBezTo>
                  <a:cubicBezTo>
                    <a:pt x="10359" y="1222"/>
                    <a:pt x="8097" y="3651"/>
                    <a:pt x="8097" y="3651"/>
                  </a:cubicBezTo>
                  <a:cubicBezTo>
                    <a:pt x="7763" y="4020"/>
                    <a:pt x="7323" y="4080"/>
                    <a:pt x="7144" y="4092"/>
                  </a:cubicBezTo>
                  <a:lnTo>
                    <a:pt x="6847" y="4092"/>
                  </a:lnTo>
                  <a:cubicBezTo>
                    <a:pt x="6751" y="4092"/>
                    <a:pt x="6680" y="4175"/>
                    <a:pt x="6680" y="4258"/>
                  </a:cubicBezTo>
                  <a:cubicBezTo>
                    <a:pt x="6680" y="4353"/>
                    <a:pt x="6751" y="4425"/>
                    <a:pt x="6847" y="4425"/>
                  </a:cubicBezTo>
                  <a:lnTo>
                    <a:pt x="7156" y="4425"/>
                  </a:lnTo>
                  <a:cubicBezTo>
                    <a:pt x="7382" y="4413"/>
                    <a:pt x="7918" y="4330"/>
                    <a:pt x="8335" y="3877"/>
                  </a:cubicBezTo>
                  <a:cubicBezTo>
                    <a:pt x="10669" y="1377"/>
                    <a:pt x="10669" y="1377"/>
                    <a:pt x="10669" y="1353"/>
                  </a:cubicBezTo>
                  <a:cubicBezTo>
                    <a:pt x="10883" y="1151"/>
                    <a:pt x="11121" y="627"/>
                    <a:pt x="10704" y="210"/>
                  </a:cubicBezTo>
                  <a:cubicBezTo>
                    <a:pt x="10539" y="60"/>
                    <a:pt x="10365" y="0"/>
                    <a:pt x="10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3520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p:tgtEl>
                                          <p:spTgt spid="61"/>
                                        </p:tgtEl>
                                        <p:attrNameLst>
                                          <p:attrName>ppt_y</p:attrName>
                                        </p:attrNameLst>
                                      </p:cBhvr>
                                      <p:tavLst>
                                        <p:tav tm="0">
                                          <p:val>
                                            <p:strVal val="#ppt_y+#ppt_h*1.125000"/>
                                          </p:val>
                                        </p:tav>
                                        <p:tav tm="100000">
                                          <p:val>
                                            <p:strVal val="#ppt_y"/>
                                          </p:val>
                                        </p:tav>
                                      </p:tavLst>
                                    </p:anim>
                                    <p:animEffect transition="in" filter="wipe(up)">
                                      <p:cBhvr>
                                        <p:cTn id="8" dur="500"/>
                                        <p:tgtEl>
                                          <p:spTgt spid="61"/>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500"/>
                                        <p:tgtEl>
                                          <p:spTgt spid="88"/>
                                        </p:tgtEl>
                                        <p:attrNameLst>
                                          <p:attrName>ppt_y</p:attrName>
                                        </p:attrNameLst>
                                      </p:cBhvr>
                                      <p:tavLst>
                                        <p:tav tm="0">
                                          <p:val>
                                            <p:strVal val="#ppt_y+#ppt_h*1.125000"/>
                                          </p:val>
                                        </p:tav>
                                        <p:tav tm="100000">
                                          <p:val>
                                            <p:strVal val="#ppt_y"/>
                                          </p:val>
                                        </p:tav>
                                      </p:tavLst>
                                    </p:anim>
                                    <p:animEffect transition="in" filter="wipe(up)">
                                      <p:cBhvr>
                                        <p:cTn id="12" dur="500"/>
                                        <p:tgtEl>
                                          <p:spTgt spid="88"/>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p:tgtEl>
                                          <p:spTgt spid="70"/>
                                        </p:tgtEl>
                                        <p:attrNameLst>
                                          <p:attrName>ppt_y</p:attrName>
                                        </p:attrNameLst>
                                      </p:cBhvr>
                                      <p:tavLst>
                                        <p:tav tm="0">
                                          <p:val>
                                            <p:strVal val="#ppt_y+#ppt_h*1.125000"/>
                                          </p:val>
                                        </p:tav>
                                        <p:tav tm="100000">
                                          <p:val>
                                            <p:strVal val="#ppt_y"/>
                                          </p:val>
                                        </p:tav>
                                      </p:tavLst>
                                    </p:anim>
                                    <p:animEffect transition="in" filter="wipe(up)">
                                      <p:cBhvr>
                                        <p:cTn id="16" dur="500"/>
                                        <p:tgtEl>
                                          <p:spTgt spid="70"/>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500"/>
                                        <p:tgtEl>
                                          <p:spTgt spid="62"/>
                                        </p:tgtEl>
                                        <p:attrNameLst>
                                          <p:attrName>ppt_y</p:attrName>
                                        </p:attrNameLst>
                                      </p:cBhvr>
                                      <p:tavLst>
                                        <p:tav tm="0">
                                          <p:val>
                                            <p:strVal val="#ppt_y+#ppt_h*1.125000"/>
                                          </p:val>
                                        </p:tav>
                                        <p:tav tm="100000">
                                          <p:val>
                                            <p:strVal val="#ppt_y"/>
                                          </p:val>
                                        </p:tav>
                                      </p:tavLst>
                                    </p:anim>
                                    <p:animEffect transition="in" filter="wipe(up)">
                                      <p:cBhvr>
                                        <p:cTn id="22" dur="500"/>
                                        <p:tgtEl>
                                          <p:spTgt spid="62"/>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anim calcmode="lin" valueType="num">
                                      <p:cBhvr additive="base">
                                        <p:cTn id="25" dur="500"/>
                                        <p:tgtEl>
                                          <p:spTgt spid="89"/>
                                        </p:tgtEl>
                                        <p:attrNameLst>
                                          <p:attrName>ppt_y</p:attrName>
                                        </p:attrNameLst>
                                      </p:cBhvr>
                                      <p:tavLst>
                                        <p:tav tm="0">
                                          <p:val>
                                            <p:strVal val="#ppt_y+#ppt_h*1.125000"/>
                                          </p:val>
                                        </p:tav>
                                        <p:tav tm="100000">
                                          <p:val>
                                            <p:strVal val="#ppt_y"/>
                                          </p:val>
                                        </p:tav>
                                      </p:tavLst>
                                    </p:anim>
                                    <p:animEffect transition="in" filter="wipe(up)">
                                      <p:cBhvr>
                                        <p:cTn id="26" dur="500"/>
                                        <p:tgtEl>
                                          <p:spTgt spid="89"/>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p:tgtEl>
                                          <p:spTgt spid="64"/>
                                        </p:tgtEl>
                                        <p:attrNameLst>
                                          <p:attrName>ppt_y</p:attrName>
                                        </p:attrNameLst>
                                      </p:cBhvr>
                                      <p:tavLst>
                                        <p:tav tm="0">
                                          <p:val>
                                            <p:strVal val="#ppt_y+#ppt_h*1.125000"/>
                                          </p:val>
                                        </p:tav>
                                        <p:tav tm="100000">
                                          <p:val>
                                            <p:strVal val="#ppt_y"/>
                                          </p:val>
                                        </p:tav>
                                      </p:tavLst>
                                    </p:anim>
                                    <p:animEffect transition="in" filter="wipe(up)">
                                      <p:cBhvr>
                                        <p:cTn id="30" dur="500"/>
                                        <p:tgtEl>
                                          <p:spTgt spid="64"/>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500"/>
                                        <p:tgtEl>
                                          <p:spTgt spid="63"/>
                                        </p:tgtEl>
                                        <p:attrNameLst>
                                          <p:attrName>ppt_y</p:attrName>
                                        </p:attrNameLst>
                                      </p:cBhvr>
                                      <p:tavLst>
                                        <p:tav tm="0">
                                          <p:val>
                                            <p:strVal val="#ppt_y+#ppt_h*1.125000"/>
                                          </p:val>
                                        </p:tav>
                                        <p:tav tm="100000">
                                          <p:val>
                                            <p:strVal val="#ppt_y"/>
                                          </p:val>
                                        </p:tav>
                                      </p:tavLst>
                                    </p:anim>
                                    <p:animEffect transition="in" filter="wipe(up)">
                                      <p:cBhvr>
                                        <p:cTn id="36" dur="500"/>
                                        <p:tgtEl>
                                          <p:spTgt spid="63"/>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p:tgtEl>
                                          <p:spTgt spid="65"/>
                                        </p:tgtEl>
                                        <p:attrNameLst>
                                          <p:attrName>ppt_y</p:attrName>
                                        </p:attrNameLst>
                                      </p:cBhvr>
                                      <p:tavLst>
                                        <p:tav tm="0">
                                          <p:val>
                                            <p:strVal val="#ppt_y+#ppt_h*1.125000"/>
                                          </p:val>
                                        </p:tav>
                                        <p:tav tm="100000">
                                          <p:val>
                                            <p:strVal val="#ppt_y"/>
                                          </p:val>
                                        </p:tav>
                                      </p:tavLst>
                                    </p:anim>
                                    <p:animEffect transition="in" filter="wipe(up)">
                                      <p:cBhvr>
                                        <p:cTn id="40" dur="500"/>
                                        <p:tgtEl>
                                          <p:spTgt spid="65"/>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p:tgtEl>
                                          <p:spTgt spid="90"/>
                                        </p:tgtEl>
                                        <p:attrNameLst>
                                          <p:attrName>ppt_y</p:attrName>
                                        </p:attrNameLst>
                                      </p:cBhvr>
                                      <p:tavLst>
                                        <p:tav tm="0">
                                          <p:val>
                                            <p:strVal val="#ppt_y+#ppt_h*1.125000"/>
                                          </p:val>
                                        </p:tav>
                                        <p:tav tm="100000">
                                          <p:val>
                                            <p:strVal val="#ppt_y"/>
                                          </p:val>
                                        </p:tav>
                                      </p:tavLst>
                                    </p:anim>
                                    <p:animEffect transition="in" filter="wipe(up)">
                                      <p:cBhvr>
                                        <p:cTn id="4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70" grpId="0" animBg="1"/>
      <p:bldP spid="88" grpId="0"/>
      <p:bldP spid="89" grpId="0"/>
      <p:bldP spid="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pic>
        <p:nvPicPr>
          <p:cNvPr id="4" name="Picture 3" descr="A person sitting at a table using a computer&#10;&#10;Description automatically generated">
            <a:extLst>
              <a:ext uri="{FF2B5EF4-FFF2-40B4-BE49-F238E27FC236}">
                <a16:creationId xmlns:a16="http://schemas.microsoft.com/office/drawing/2014/main" id="{F0D05487-D643-964F-B5F9-B78BBDD658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79" y="0"/>
            <a:ext cx="9166879" cy="5143500"/>
          </a:xfrm>
          <a:prstGeom prst="rect">
            <a:avLst/>
          </a:prstGeom>
          <a:effectLst>
            <a:outerShdw blurRad="368300" dist="38100" dir="2700000" algn="tl" rotWithShape="0">
              <a:prstClr val="black">
                <a:alpha val="56000"/>
              </a:prstClr>
            </a:outerShdw>
          </a:effectLst>
        </p:spPr>
      </p:pic>
      <p:sp>
        <p:nvSpPr>
          <p:cNvPr id="7" name="Rectangle 6">
            <a:extLst>
              <a:ext uri="{FF2B5EF4-FFF2-40B4-BE49-F238E27FC236}">
                <a16:creationId xmlns:a16="http://schemas.microsoft.com/office/drawing/2014/main" id="{070B01BB-F8B2-9F44-9C69-B4C47D7FC41E}"/>
              </a:ext>
            </a:extLst>
          </p:cNvPr>
          <p:cNvSpPr/>
          <p:nvPr/>
        </p:nvSpPr>
        <p:spPr>
          <a:xfrm>
            <a:off x="-22879" y="0"/>
            <a:ext cx="9166879" cy="5143500"/>
          </a:xfrm>
          <a:prstGeom prst="rect">
            <a:avLst/>
          </a:prstGeom>
          <a:solidFill>
            <a:srgbClr val="333B4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 name="Google Shape;716;p51"/>
          <p:cNvSpPr txBox="1">
            <a:spLocks noGrp="1"/>
          </p:cNvSpPr>
          <p:nvPr>
            <p:ph type="title"/>
          </p:nvPr>
        </p:nvSpPr>
        <p:spPr>
          <a:xfrm>
            <a:off x="669048" y="1363754"/>
            <a:ext cx="4283262" cy="1104900"/>
          </a:xfrm>
          <a:prstGeom prst="rect">
            <a:avLst/>
          </a:prstGeom>
        </p:spPr>
        <p:txBody>
          <a:bodyPr spcFirstLastPara="1" wrap="square" lIns="91425" tIns="91425" rIns="91425" bIns="91425" anchor="ctr" anchorCtr="0">
            <a:noAutofit/>
          </a:bodyPr>
          <a:lstStyle/>
          <a:p>
            <a:pPr marL="0" lvl="0" indent="0" algn="l">
              <a:lnSpc>
                <a:spcPts val="3800"/>
              </a:lnSpc>
              <a:buClr>
                <a:srgbClr val="FFFFFF"/>
              </a:buClr>
              <a:buSzPts val="9600"/>
            </a:pPr>
            <a:r>
              <a:rPr lang="en" sz="4000" dirty="0">
                <a:solidFill>
                  <a:schemeClr val="bg1"/>
                </a:solidFill>
                <a:effectLst>
                  <a:outerShdw blurRad="571500" dist="38100" sx="98000" sy="98000" algn="l" rotWithShape="0">
                    <a:prstClr val="black"/>
                  </a:outerShdw>
                </a:effectLst>
                <a:latin typeface="Calibri" panose="020F0502020204030204" pitchFamily="34" charset="0"/>
                <a:ea typeface="Helvetica Neue" panose="02000503000000020004" pitchFamily="2" charset="0"/>
                <a:cs typeface="Calibri" panose="020F0502020204030204" pitchFamily="34" charset="0"/>
                <a:sym typeface="Saira SemiCondensed Medium"/>
              </a:rPr>
              <a:t>Many advisors charge over</a:t>
            </a:r>
            <a:endParaRPr sz="4000" dirty="0">
              <a:solidFill>
                <a:schemeClr val="bg1"/>
              </a:solidFill>
              <a:effectLst>
                <a:outerShdw blurRad="571500" dist="38100" sx="98000" sy="98000" algn="l" rotWithShape="0">
                  <a:prstClr val="black"/>
                </a:outerShdw>
              </a:effectLst>
              <a:latin typeface="Calibri" panose="020F0502020204030204" pitchFamily="34" charset="0"/>
              <a:ea typeface="Helvetica Neue" panose="02000503000000020004" pitchFamily="2" charset="0"/>
              <a:cs typeface="Calibri" panose="020F0502020204030204" pitchFamily="34" charset="0"/>
              <a:sym typeface="Saira SemiCondensed Medium"/>
            </a:endParaRPr>
          </a:p>
        </p:txBody>
      </p:sp>
      <p:sp>
        <p:nvSpPr>
          <p:cNvPr id="6" name="Title 1">
            <a:extLst>
              <a:ext uri="{FF2B5EF4-FFF2-40B4-BE49-F238E27FC236}">
                <a16:creationId xmlns:a16="http://schemas.microsoft.com/office/drawing/2014/main" id="{C165CABD-3368-EF4F-B34C-73FE94CD4794}"/>
              </a:ext>
            </a:extLst>
          </p:cNvPr>
          <p:cNvSpPr txBox="1">
            <a:spLocks/>
          </p:cNvSpPr>
          <p:nvPr/>
        </p:nvSpPr>
        <p:spPr>
          <a:xfrm>
            <a:off x="669048" y="2550876"/>
            <a:ext cx="3581399" cy="99523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a:solidFill>
                  <a:srgbClr val="C00000"/>
                </a:solidFill>
                <a:effectLst>
                  <a:outerShdw blurRad="50800" dist="38100" dir="2700000" algn="tl" rotWithShape="0">
                    <a:prstClr val="black">
                      <a:alpha val="71000"/>
                    </a:prstClr>
                  </a:outerShdw>
                </a:effectLst>
                <a:latin typeface="Arial" panose="020B0604020202020204" pitchFamily="34" charset="0"/>
                <a:cs typeface="Arial" panose="020B0604020202020204" pitchFamily="34" charset="0"/>
              </a:rPr>
              <a:t>$</a:t>
            </a:r>
            <a:r>
              <a:rPr lang="en-US" sz="8800" b="1" spc="-300" dirty="0">
                <a:solidFill>
                  <a:srgbClr val="C00000"/>
                </a:solidFill>
                <a:effectLst>
                  <a:outerShdw blurRad="50800" dist="38100" dir="2700000" algn="tl" rotWithShape="0">
                    <a:prstClr val="black">
                      <a:alpha val="71000"/>
                    </a:prstClr>
                  </a:outerShdw>
                </a:effectLst>
                <a:latin typeface="Arial" panose="020B0604020202020204" pitchFamily="34" charset="0"/>
                <a:cs typeface="Arial" panose="020B0604020202020204" pitchFamily="34" charset="0"/>
              </a:rPr>
              <a:t>1,000</a:t>
            </a:r>
          </a:p>
        </p:txBody>
      </p:sp>
      <p:sp>
        <p:nvSpPr>
          <p:cNvPr id="9" name="Title 1">
            <a:extLst>
              <a:ext uri="{FF2B5EF4-FFF2-40B4-BE49-F238E27FC236}">
                <a16:creationId xmlns:a16="http://schemas.microsoft.com/office/drawing/2014/main" id="{5B425251-443F-1548-9058-E6FC1352652B}"/>
              </a:ext>
            </a:extLst>
          </p:cNvPr>
          <p:cNvSpPr txBox="1">
            <a:spLocks/>
          </p:cNvSpPr>
          <p:nvPr/>
        </p:nvSpPr>
        <p:spPr>
          <a:xfrm>
            <a:off x="718474" y="3541734"/>
            <a:ext cx="6476748" cy="99523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1"/>
              </a:buClr>
              <a:buSzPts val="12000"/>
            </a:pPr>
            <a:r>
              <a:rPr lang="en-US" sz="3600" dirty="0">
                <a:solidFill>
                  <a:schemeClr val="bg1"/>
                </a:solidFill>
                <a:effectLst>
                  <a:outerShdw blurRad="127000" dist="38100" dir="2700000" algn="tl" rotWithShape="0">
                    <a:prstClr val="black">
                      <a:alpha val="66000"/>
                    </a:prstClr>
                  </a:outerShdw>
                </a:effectLst>
                <a:latin typeface="Fira Sans"/>
                <a:ea typeface="Fira Sans"/>
                <a:cs typeface="Fira Sans"/>
                <a:sym typeface="Fira Sans"/>
              </a:rPr>
              <a:t>for their analysis.</a:t>
            </a:r>
            <a:br>
              <a:rPr lang="en-US" sz="2800" dirty="0">
                <a:solidFill>
                  <a:schemeClr val="bg1"/>
                </a:solidFill>
                <a:effectLst>
                  <a:outerShdw blurRad="127000" dist="38100" dir="2700000" algn="tl" rotWithShape="0">
                    <a:prstClr val="black">
                      <a:alpha val="66000"/>
                    </a:prstClr>
                  </a:outerShdw>
                </a:effectLst>
                <a:latin typeface="Fira Sans"/>
                <a:ea typeface="Fira Sans"/>
                <a:cs typeface="Fira Sans"/>
                <a:sym typeface="Fira Sans"/>
              </a:rPr>
            </a:br>
            <a:endParaRPr lang="en-US" sz="2800" dirty="0">
              <a:solidFill>
                <a:schemeClr val="bg1"/>
              </a:solidFill>
              <a:effectLst>
                <a:outerShdw blurRad="127000" dist="38100" dir="2700000" algn="tl" rotWithShape="0">
                  <a:prstClr val="black">
                    <a:alpha val="66000"/>
                  </a:prstClr>
                </a:outerShdw>
              </a:effectLst>
              <a:latin typeface="Fira Sans"/>
              <a:ea typeface="Fira Sans"/>
              <a:cs typeface="Fira Sans"/>
              <a:sym typeface="Fira Sans"/>
            </a:endParaRPr>
          </a:p>
        </p:txBody>
      </p:sp>
    </p:spTree>
    <p:extLst>
      <p:ext uri="{BB962C8B-B14F-4D97-AF65-F5344CB8AC3E}">
        <p14:creationId xmlns:p14="http://schemas.microsoft.com/office/powerpoint/2010/main" val="73174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pic>
        <p:nvPicPr>
          <p:cNvPr id="9" name="Picture 8">
            <a:extLst>
              <a:ext uri="{FF2B5EF4-FFF2-40B4-BE49-F238E27FC236}">
                <a16:creationId xmlns:a16="http://schemas.microsoft.com/office/drawing/2014/main" id="{39DF22AF-F9F3-3343-8993-A36EFE5786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80" y="0"/>
            <a:ext cx="9141120" cy="5143500"/>
          </a:xfrm>
          <a:prstGeom prst="rect">
            <a:avLst/>
          </a:prstGeom>
          <a:effectLst>
            <a:softEdge rad="0"/>
          </a:effectLst>
        </p:spPr>
      </p:pic>
      <p:sp>
        <p:nvSpPr>
          <p:cNvPr id="15" name="Rectangle 14">
            <a:extLst>
              <a:ext uri="{FF2B5EF4-FFF2-40B4-BE49-F238E27FC236}">
                <a16:creationId xmlns:a16="http://schemas.microsoft.com/office/drawing/2014/main" id="{B94161C5-12F9-A544-9CD2-7AC0F0318A05}"/>
              </a:ext>
            </a:extLst>
          </p:cNvPr>
          <p:cNvSpPr/>
          <p:nvPr/>
        </p:nvSpPr>
        <p:spPr>
          <a:xfrm>
            <a:off x="-2880" y="0"/>
            <a:ext cx="9146880" cy="5150665"/>
          </a:xfrm>
          <a:prstGeom prst="rect">
            <a:avLst/>
          </a:prstGeom>
          <a:solidFill>
            <a:srgbClr val="333B4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9AEF392-DB1E-D34F-80A6-6EB5A79D5E8F}"/>
              </a:ext>
            </a:extLst>
          </p:cNvPr>
          <p:cNvSpPr/>
          <p:nvPr/>
        </p:nvSpPr>
        <p:spPr>
          <a:xfrm>
            <a:off x="-2880" y="577167"/>
            <a:ext cx="9146880" cy="1470060"/>
          </a:xfrm>
          <a:prstGeom prst="rect">
            <a:avLst/>
          </a:prstGeom>
          <a:solidFill>
            <a:srgbClr val="BDEEFD">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Google Shape;716;p51">
            <a:extLst>
              <a:ext uri="{FF2B5EF4-FFF2-40B4-BE49-F238E27FC236}">
                <a16:creationId xmlns:a16="http://schemas.microsoft.com/office/drawing/2014/main" id="{431B5421-60BC-D542-A63F-53E456FF9727}"/>
              </a:ext>
            </a:extLst>
          </p:cNvPr>
          <p:cNvSpPr txBox="1">
            <a:spLocks/>
          </p:cNvSpPr>
          <p:nvPr/>
        </p:nvSpPr>
        <p:spPr>
          <a:xfrm>
            <a:off x="2756083" y="706969"/>
            <a:ext cx="5265699" cy="13043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9600"/>
              <a:buFont typeface="Saira SemiCondensed Medium"/>
              <a:buNone/>
              <a:defRPr sz="9600" b="0" i="0" u="none" strike="noStrike" cap="none">
                <a:solidFill>
                  <a:schemeClr val="dk1"/>
                </a:solidFill>
                <a:latin typeface="Saira SemiCondensed Medium"/>
                <a:ea typeface="Saira SemiCondensed Medium"/>
                <a:cs typeface="Saira SemiCondensed Medium"/>
                <a:sym typeface="Saira SemiCondensed Medium"/>
              </a:defRPr>
            </a:lvl1pPr>
            <a:lvl2pPr marR="0" lvl="1"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9pPr>
          </a:lstStyle>
          <a:p>
            <a:pPr algn="l">
              <a:lnSpc>
                <a:spcPts val="3800"/>
              </a:lnSpc>
            </a:pPr>
            <a:r>
              <a:rPr lang="en-US" sz="4000" dirty="0">
                <a:solidFill>
                  <a:schemeClr val="bg1"/>
                </a:solidFill>
                <a:effectLst>
                  <a:outerShdw blurRad="571500" dist="38100" sx="98000" sy="98000" algn="l" rotWithShape="0">
                    <a:prstClr val="black"/>
                  </a:outerShdw>
                </a:effectLst>
                <a:latin typeface="Calibri" panose="020F0502020204030204" pitchFamily="34" charset="0"/>
                <a:ea typeface="Helvetica Neue" panose="02000503000000020004" pitchFamily="2" charset="0"/>
                <a:cs typeface="Calibri" panose="020F0502020204030204" pitchFamily="34" charset="0"/>
              </a:rPr>
              <a:t>Personalized Retirement </a:t>
            </a:r>
          </a:p>
          <a:p>
            <a:pPr algn="l">
              <a:lnSpc>
                <a:spcPts val="3800"/>
              </a:lnSpc>
            </a:pPr>
            <a:r>
              <a:rPr lang="en-US" sz="4000" dirty="0">
                <a:solidFill>
                  <a:schemeClr val="bg1"/>
                </a:solidFill>
                <a:effectLst>
                  <a:outerShdw blurRad="571500" dist="38100" sx="98000" sy="98000" algn="l" rotWithShape="0">
                    <a:prstClr val="black"/>
                  </a:outerShdw>
                </a:effectLst>
                <a:latin typeface="Calibri" panose="020F0502020204030204" pitchFamily="34" charset="0"/>
                <a:ea typeface="Helvetica Neue" panose="02000503000000020004" pitchFamily="2" charset="0"/>
                <a:cs typeface="Calibri" panose="020F0502020204030204" pitchFamily="34" charset="0"/>
              </a:rPr>
              <a:t>Readiness Analysis</a:t>
            </a:r>
          </a:p>
        </p:txBody>
      </p:sp>
      <p:pic>
        <p:nvPicPr>
          <p:cNvPr id="10" name="Picture 9" descr="A picture containing clock, game&#10;&#10;Description automatically generated">
            <a:extLst>
              <a:ext uri="{FF2B5EF4-FFF2-40B4-BE49-F238E27FC236}">
                <a16:creationId xmlns:a16="http://schemas.microsoft.com/office/drawing/2014/main" id="{E6A6EE33-9059-7949-AB92-DAEBF65F55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603" y="847752"/>
            <a:ext cx="1104480" cy="908128"/>
          </a:xfrm>
          <a:prstGeom prst="rect">
            <a:avLst/>
          </a:prstGeom>
          <a:effectLst>
            <a:outerShdw blurRad="279400" dist="76200" dir="2700000" sx="103000" sy="103000" algn="tl" rotWithShape="0">
              <a:prstClr val="black">
                <a:alpha val="86000"/>
              </a:prstClr>
            </a:outerShdw>
          </a:effectLst>
        </p:spPr>
      </p:pic>
      <p:sp>
        <p:nvSpPr>
          <p:cNvPr id="14" name="Google Shape;661;p36">
            <a:extLst>
              <a:ext uri="{FF2B5EF4-FFF2-40B4-BE49-F238E27FC236}">
                <a16:creationId xmlns:a16="http://schemas.microsoft.com/office/drawing/2014/main" id="{3E8D94B2-94BF-D548-B28E-36DDB3FD69B8}"/>
              </a:ext>
            </a:extLst>
          </p:cNvPr>
          <p:cNvSpPr txBox="1">
            <a:spLocks/>
          </p:cNvSpPr>
          <p:nvPr/>
        </p:nvSpPr>
        <p:spPr>
          <a:xfrm>
            <a:off x="1358900" y="4412290"/>
            <a:ext cx="7785100" cy="801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3000"/>
              <a:buFont typeface="Rubik"/>
              <a:buNone/>
              <a:defRPr sz="30000" b="1" i="0" u="none" strike="noStrike" cap="none">
                <a:solidFill>
                  <a:srgbClr val="007FE0"/>
                </a:solidFill>
                <a:latin typeface="Rubik"/>
                <a:ea typeface="Rubik"/>
                <a:cs typeface="Rubik"/>
                <a:sym typeface="Rubik"/>
              </a:defRPr>
            </a:lvl1pPr>
            <a:lvl2pPr marR="0" lvl="1" algn="l" rtl="0">
              <a:lnSpc>
                <a:spcPct val="100000"/>
              </a:lnSpc>
              <a:spcBef>
                <a:spcPts val="0"/>
              </a:spcBef>
              <a:spcAft>
                <a:spcPts val="0"/>
              </a:spcAft>
              <a:buClr>
                <a:srgbClr val="FFFFFF"/>
              </a:buClr>
              <a:buSzPts val="3000"/>
              <a:buFont typeface="Rubik"/>
              <a:buNone/>
              <a:defRPr sz="3000" b="1" i="0" u="none" strike="noStrike" cap="none">
                <a:solidFill>
                  <a:srgbClr val="FFFFFF"/>
                </a:solidFill>
                <a:latin typeface="Rubik"/>
                <a:ea typeface="Rubik"/>
                <a:cs typeface="Rubik"/>
                <a:sym typeface="Rubik"/>
              </a:defRPr>
            </a:lvl2pPr>
            <a:lvl3pPr marR="0" lvl="2" algn="l" rtl="0">
              <a:lnSpc>
                <a:spcPct val="100000"/>
              </a:lnSpc>
              <a:spcBef>
                <a:spcPts val="0"/>
              </a:spcBef>
              <a:spcAft>
                <a:spcPts val="0"/>
              </a:spcAft>
              <a:buClr>
                <a:srgbClr val="FFFFFF"/>
              </a:buClr>
              <a:buSzPts val="3000"/>
              <a:buFont typeface="Rubik"/>
              <a:buNone/>
              <a:defRPr sz="3000" b="1" i="0" u="none" strike="noStrike" cap="none">
                <a:solidFill>
                  <a:srgbClr val="FFFFFF"/>
                </a:solidFill>
                <a:latin typeface="Rubik"/>
                <a:ea typeface="Rubik"/>
                <a:cs typeface="Rubik"/>
                <a:sym typeface="Rubik"/>
              </a:defRPr>
            </a:lvl3pPr>
            <a:lvl4pPr marR="0" lvl="3" algn="l" rtl="0">
              <a:lnSpc>
                <a:spcPct val="100000"/>
              </a:lnSpc>
              <a:spcBef>
                <a:spcPts val="0"/>
              </a:spcBef>
              <a:spcAft>
                <a:spcPts val="0"/>
              </a:spcAft>
              <a:buClr>
                <a:srgbClr val="FFFFFF"/>
              </a:buClr>
              <a:buSzPts val="3000"/>
              <a:buFont typeface="Rubik"/>
              <a:buNone/>
              <a:defRPr sz="3000" b="1" i="0" u="none" strike="noStrike" cap="none">
                <a:solidFill>
                  <a:srgbClr val="FFFFFF"/>
                </a:solidFill>
                <a:latin typeface="Rubik"/>
                <a:ea typeface="Rubik"/>
                <a:cs typeface="Rubik"/>
                <a:sym typeface="Rubik"/>
              </a:defRPr>
            </a:lvl4pPr>
            <a:lvl5pPr marR="0" lvl="4" algn="l" rtl="0">
              <a:lnSpc>
                <a:spcPct val="100000"/>
              </a:lnSpc>
              <a:spcBef>
                <a:spcPts val="0"/>
              </a:spcBef>
              <a:spcAft>
                <a:spcPts val="0"/>
              </a:spcAft>
              <a:buClr>
                <a:srgbClr val="FFFFFF"/>
              </a:buClr>
              <a:buSzPts val="3000"/>
              <a:buFont typeface="Rubik"/>
              <a:buNone/>
              <a:defRPr sz="3000" b="1" i="0" u="none" strike="noStrike" cap="none">
                <a:solidFill>
                  <a:srgbClr val="FFFFFF"/>
                </a:solidFill>
                <a:latin typeface="Rubik"/>
                <a:ea typeface="Rubik"/>
                <a:cs typeface="Rubik"/>
                <a:sym typeface="Rubik"/>
              </a:defRPr>
            </a:lvl5pPr>
            <a:lvl6pPr marR="0" lvl="5" algn="l" rtl="0">
              <a:lnSpc>
                <a:spcPct val="100000"/>
              </a:lnSpc>
              <a:spcBef>
                <a:spcPts val="0"/>
              </a:spcBef>
              <a:spcAft>
                <a:spcPts val="0"/>
              </a:spcAft>
              <a:buClr>
                <a:srgbClr val="FFFFFF"/>
              </a:buClr>
              <a:buSzPts val="3000"/>
              <a:buFont typeface="Rubik"/>
              <a:buNone/>
              <a:defRPr sz="3000" b="1" i="0" u="none" strike="noStrike" cap="none">
                <a:solidFill>
                  <a:srgbClr val="FFFFFF"/>
                </a:solidFill>
                <a:latin typeface="Rubik"/>
                <a:ea typeface="Rubik"/>
                <a:cs typeface="Rubik"/>
                <a:sym typeface="Rubik"/>
              </a:defRPr>
            </a:lvl6pPr>
            <a:lvl7pPr marR="0" lvl="6" algn="l" rtl="0">
              <a:lnSpc>
                <a:spcPct val="100000"/>
              </a:lnSpc>
              <a:spcBef>
                <a:spcPts val="0"/>
              </a:spcBef>
              <a:spcAft>
                <a:spcPts val="0"/>
              </a:spcAft>
              <a:buClr>
                <a:srgbClr val="FFFFFF"/>
              </a:buClr>
              <a:buSzPts val="3000"/>
              <a:buFont typeface="Rubik"/>
              <a:buNone/>
              <a:defRPr sz="3000" b="1" i="0" u="none" strike="noStrike" cap="none">
                <a:solidFill>
                  <a:srgbClr val="FFFFFF"/>
                </a:solidFill>
                <a:latin typeface="Rubik"/>
                <a:ea typeface="Rubik"/>
                <a:cs typeface="Rubik"/>
                <a:sym typeface="Rubik"/>
              </a:defRPr>
            </a:lvl7pPr>
            <a:lvl8pPr marR="0" lvl="7" algn="l" rtl="0">
              <a:lnSpc>
                <a:spcPct val="100000"/>
              </a:lnSpc>
              <a:spcBef>
                <a:spcPts val="0"/>
              </a:spcBef>
              <a:spcAft>
                <a:spcPts val="0"/>
              </a:spcAft>
              <a:buClr>
                <a:srgbClr val="FFFFFF"/>
              </a:buClr>
              <a:buSzPts val="3000"/>
              <a:buFont typeface="Rubik"/>
              <a:buNone/>
              <a:defRPr sz="3000" b="1" i="0" u="none" strike="noStrike" cap="none">
                <a:solidFill>
                  <a:srgbClr val="FFFFFF"/>
                </a:solidFill>
                <a:latin typeface="Rubik"/>
                <a:ea typeface="Rubik"/>
                <a:cs typeface="Rubik"/>
                <a:sym typeface="Rubik"/>
              </a:defRPr>
            </a:lvl8pPr>
            <a:lvl9pPr marR="0" lvl="8" algn="l" rtl="0">
              <a:lnSpc>
                <a:spcPct val="100000"/>
              </a:lnSpc>
              <a:spcBef>
                <a:spcPts val="0"/>
              </a:spcBef>
              <a:spcAft>
                <a:spcPts val="0"/>
              </a:spcAft>
              <a:buClr>
                <a:srgbClr val="FFFFFF"/>
              </a:buClr>
              <a:buSzPts val="3000"/>
              <a:buFont typeface="Rubik"/>
              <a:buNone/>
              <a:defRPr sz="3000" b="1" i="0" u="none" strike="noStrike" cap="none">
                <a:solidFill>
                  <a:srgbClr val="FFFFFF"/>
                </a:solidFill>
                <a:latin typeface="Rubik"/>
                <a:ea typeface="Rubik"/>
                <a:cs typeface="Rubik"/>
                <a:sym typeface="Rubik"/>
              </a:defRPr>
            </a:lvl9pPr>
          </a:lstStyle>
          <a:p>
            <a:pPr algn="ctr"/>
            <a:r>
              <a:rPr lang="en-US" sz="2000" b="0" dirty="0">
                <a:solidFill>
                  <a:schemeClr val="bg1">
                    <a:lumMod val="90000"/>
                  </a:schemeClr>
                </a:solidFill>
              </a:rPr>
              <a:t>Schedule your appointment NOW to get your FREE analysis!</a:t>
            </a:r>
          </a:p>
        </p:txBody>
      </p:sp>
      <p:sp>
        <p:nvSpPr>
          <p:cNvPr id="13" name="Title 1">
            <a:extLst>
              <a:ext uri="{FF2B5EF4-FFF2-40B4-BE49-F238E27FC236}">
                <a16:creationId xmlns:a16="http://schemas.microsoft.com/office/drawing/2014/main" id="{4E966041-D5CB-F646-8431-E0419B128536}"/>
              </a:ext>
            </a:extLst>
          </p:cNvPr>
          <p:cNvSpPr txBox="1">
            <a:spLocks/>
          </p:cNvSpPr>
          <p:nvPr/>
        </p:nvSpPr>
        <p:spPr>
          <a:xfrm>
            <a:off x="3836328" y="3717403"/>
            <a:ext cx="5261550" cy="616529"/>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Special No-cost Offer Today!</a:t>
            </a:r>
          </a:p>
        </p:txBody>
      </p:sp>
      <p:sp>
        <p:nvSpPr>
          <p:cNvPr id="19" name="Title 1">
            <a:extLst>
              <a:ext uri="{FF2B5EF4-FFF2-40B4-BE49-F238E27FC236}">
                <a16:creationId xmlns:a16="http://schemas.microsoft.com/office/drawing/2014/main" id="{D2449F99-828A-0B4B-A68D-73B6F994476C}"/>
              </a:ext>
            </a:extLst>
          </p:cNvPr>
          <p:cNvSpPr txBox="1">
            <a:spLocks/>
          </p:cNvSpPr>
          <p:nvPr/>
        </p:nvSpPr>
        <p:spPr>
          <a:xfrm>
            <a:off x="4122895" y="2519416"/>
            <a:ext cx="4633109" cy="1246971"/>
          </a:xfrm>
          <a:prstGeom prst="rect">
            <a:avLst/>
          </a:prstGeom>
          <a:effectLst>
            <a:outerShdw blurRad="1270000" dist="38100" dir="2700000" algn="tl" rotWithShape="0">
              <a:prstClr val="black"/>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0" dirty="0">
                <a:solidFill>
                  <a:schemeClr val="bg1"/>
                </a:solidFill>
                <a:effectLst>
                  <a:outerShdw blurRad="101600" dist="38100" sx="101000" sy="101000" algn="l" rotWithShape="0">
                    <a:prstClr val="black">
                      <a:alpha val="59000"/>
                    </a:prstClr>
                  </a:outerShdw>
                </a:effectLst>
                <a:latin typeface="Helvetica Neue" panose="02000503000000020004" pitchFamily="2" charset="0"/>
                <a:ea typeface="Helvetica Neue" panose="02000503000000020004" pitchFamily="2" charset="0"/>
                <a:cs typeface="Helvetica Neue" panose="02000503000000020004" pitchFamily="2" charset="0"/>
              </a:rPr>
              <a:t>FREE</a:t>
            </a:r>
          </a:p>
        </p:txBody>
      </p:sp>
      <p:sp>
        <p:nvSpPr>
          <p:cNvPr id="6" name="Title 1">
            <a:extLst>
              <a:ext uri="{FF2B5EF4-FFF2-40B4-BE49-F238E27FC236}">
                <a16:creationId xmlns:a16="http://schemas.microsoft.com/office/drawing/2014/main" id="{C165CABD-3368-EF4F-B34C-73FE94CD4794}"/>
              </a:ext>
            </a:extLst>
          </p:cNvPr>
          <p:cNvSpPr txBox="1">
            <a:spLocks/>
          </p:cNvSpPr>
          <p:nvPr/>
        </p:nvSpPr>
        <p:spPr>
          <a:xfrm>
            <a:off x="506355" y="2678354"/>
            <a:ext cx="3228544" cy="110647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E7EBEC"/>
                </a:solidFill>
                <a:effectLst>
                  <a:outerShdw blurRad="101600" dist="38100" sx="101000" sy="101000" algn="l" rotWithShape="0">
                    <a:prstClr val="black">
                      <a:alpha val="59000"/>
                    </a:prstClr>
                  </a:outerShdw>
                </a:effectLst>
                <a:latin typeface="Helvetica Neue" panose="02000503000000020004" pitchFamily="2" charset="0"/>
                <a:ea typeface="Helvetica Neue" panose="02000503000000020004" pitchFamily="2" charset="0"/>
                <a:cs typeface="Helvetica Neue" panose="02000503000000020004" pitchFamily="2" charset="0"/>
              </a:rPr>
              <a:t>$1,000</a:t>
            </a:r>
          </a:p>
        </p:txBody>
      </p:sp>
      <p:pic>
        <p:nvPicPr>
          <p:cNvPr id="20" name="Picture 19" descr="A picture containing drawing, clock&#10;&#10;Description automatically generated">
            <a:extLst>
              <a:ext uri="{FF2B5EF4-FFF2-40B4-BE49-F238E27FC236}">
                <a16:creationId xmlns:a16="http://schemas.microsoft.com/office/drawing/2014/main" id="{B16D36C3-3558-934B-B50E-D4DDC7FE67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4541" y="2519416"/>
            <a:ext cx="1450714" cy="1453762"/>
          </a:xfrm>
          <a:prstGeom prst="rect">
            <a:avLst/>
          </a:prstGeom>
        </p:spPr>
      </p:pic>
      <p:cxnSp>
        <p:nvCxnSpPr>
          <p:cNvPr id="17" name="Straight Connector 16">
            <a:extLst>
              <a:ext uri="{FF2B5EF4-FFF2-40B4-BE49-F238E27FC236}">
                <a16:creationId xmlns:a16="http://schemas.microsoft.com/office/drawing/2014/main" id="{408F604A-72EE-FF44-8940-2FD820E33043}"/>
              </a:ext>
            </a:extLst>
          </p:cNvPr>
          <p:cNvCxnSpPr>
            <a:cxnSpLocks/>
          </p:cNvCxnSpPr>
          <p:nvPr/>
        </p:nvCxnSpPr>
        <p:spPr>
          <a:xfrm flipH="1" flipV="1">
            <a:off x="1733550" y="4566333"/>
            <a:ext cx="7022455" cy="2667"/>
          </a:xfrm>
          <a:prstGeom prst="line">
            <a:avLst/>
          </a:prstGeom>
          <a:ln w="22225">
            <a:solidFill>
              <a:srgbClr val="BDEEFD">
                <a:alpha val="2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95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6" presetClass="emph" presetSubtype="0" fill="remove" grpId="0" nodeType="afterEffect">
                                  <p:stCondLst>
                                    <p:cond delay="0"/>
                                  </p:stCondLst>
                                  <p:childTnLst>
                                    <p:animScale>
                                      <p:cBhvr>
                                        <p:cTn id="11" dur="3000" fill="hold"/>
                                        <p:tgtEl>
                                          <p:spTgt spid="6"/>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90"/>
                                          </p:val>
                                        </p:tav>
                                        <p:tav tm="100000">
                                          <p:val>
                                            <p:fltVal val="0"/>
                                          </p:val>
                                        </p:tav>
                                      </p:tavLst>
                                    </p:anim>
                                    <p:animEffect transition="in" filter="fade">
                                      <p:cBhvr>
                                        <p:cTn id="26" dur="2000"/>
                                        <p:tgtEl>
                                          <p:spTgt spid="19"/>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2000" fill="hold"/>
                                        <p:tgtEl>
                                          <p:spTgt spid="13"/>
                                        </p:tgtEl>
                                        <p:attrNameLst>
                                          <p:attrName>ppt_w</p:attrName>
                                        </p:attrNameLst>
                                      </p:cBhvr>
                                      <p:tavLst>
                                        <p:tav tm="0">
                                          <p:val>
                                            <p:fltVal val="0"/>
                                          </p:val>
                                        </p:tav>
                                        <p:tav tm="100000">
                                          <p:val>
                                            <p:strVal val="#ppt_w"/>
                                          </p:val>
                                        </p:tav>
                                      </p:tavLst>
                                    </p:anim>
                                    <p:anim calcmode="lin" valueType="num">
                                      <p:cBhvr>
                                        <p:cTn id="30" dur="2000" fill="hold"/>
                                        <p:tgtEl>
                                          <p:spTgt spid="13"/>
                                        </p:tgtEl>
                                        <p:attrNameLst>
                                          <p:attrName>ppt_h</p:attrName>
                                        </p:attrNameLst>
                                      </p:cBhvr>
                                      <p:tavLst>
                                        <p:tav tm="0">
                                          <p:val>
                                            <p:fltVal val="0"/>
                                          </p:val>
                                        </p:tav>
                                        <p:tav tm="100000">
                                          <p:val>
                                            <p:strVal val="#ppt_h"/>
                                          </p:val>
                                        </p:tav>
                                      </p:tavLst>
                                    </p:anim>
                                    <p:anim calcmode="lin" valueType="num">
                                      <p:cBhvr>
                                        <p:cTn id="31" dur="2000" fill="hold"/>
                                        <p:tgtEl>
                                          <p:spTgt spid="13"/>
                                        </p:tgtEl>
                                        <p:attrNameLst>
                                          <p:attrName>style.rotation</p:attrName>
                                        </p:attrNameLst>
                                      </p:cBhvr>
                                      <p:tavLst>
                                        <p:tav tm="0">
                                          <p:val>
                                            <p:fltVal val="90"/>
                                          </p:val>
                                        </p:tav>
                                        <p:tav tm="100000">
                                          <p:val>
                                            <p:fltVal val="0"/>
                                          </p:val>
                                        </p:tav>
                                      </p:tavLst>
                                    </p:anim>
                                    <p:animEffect transition="in" filter="fade">
                                      <p:cBhvr>
                                        <p:cTn id="32" dur="2000"/>
                                        <p:tgtEl>
                                          <p:spTgt spid="13"/>
                                        </p:tgtEl>
                                      </p:cBhvr>
                                    </p:animEffect>
                                  </p:childTnLst>
                                </p:cTn>
                              </p:par>
                            </p:childTnLst>
                          </p:cTn>
                        </p:par>
                        <p:par>
                          <p:cTn id="33" fill="hold">
                            <p:stCondLst>
                              <p:cond delay="2000"/>
                            </p:stCondLst>
                            <p:childTnLst>
                              <p:par>
                                <p:cTn id="34" presetID="12" presetClass="entr" presetSubtype="4"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p:tgtEl>
                                          <p:spTgt spid="17"/>
                                        </p:tgtEl>
                                        <p:attrNameLst>
                                          <p:attrName>ppt_y</p:attrName>
                                        </p:attrNameLst>
                                      </p:cBhvr>
                                      <p:tavLst>
                                        <p:tav tm="0">
                                          <p:val>
                                            <p:strVal val="#ppt_y+#ppt_h*1.125000"/>
                                          </p:val>
                                        </p:tav>
                                        <p:tav tm="100000">
                                          <p:val>
                                            <p:strVal val="#ppt_y"/>
                                          </p:val>
                                        </p:tav>
                                      </p:tavLst>
                                    </p:anim>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9" grpId="0"/>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58"/>
          <p:cNvSpPr txBox="1">
            <a:spLocks noGrp="1"/>
          </p:cNvSpPr>
          <p:nvPr>
            <p:ph type="subTitle" idx="1"/>
          </p:nvPr>
        </p:nvSpPr>
        <p:spPr>
          <a:xfrm>
            <a:off x="713225" y="1743950"/>
            <a:ext cx="3207900" cy="354000"/>
          </a:xfrm>
          <a:prstGeom prst="rect">
            <a:avLst/>
          </a:prstGeom>
          <a:solidFill>
            <a:schemeClr val="lt1"/>
          </a:solidFill>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rgbClr val="333B46"/>
                </a:solidFill>
              </a:rPr>
              <a:t>Do you have any questions?</a:t>
            </a:r>
            <a:endParaRPr dirty="0">
              <a:solidFill>
                <a:srgbClr val="333B46"/>
              </a:solidFill>
            </a:endParaRPr>
          </a:p>
        </p:txBody>
      </p:sp>
      <p:sp>
        <p:nvSpPr>
          <p:cNvPr id="1007" name="Google Shape;1007;p58"/>
          <p:cNvSpPr txBox="1">
            <a:spLocks noGrp="1"/>
          </p:cNvSpPr>
          <p:nvPr>
            <p:ph type="title"/>
          </p:nvPr>
        </p:nvSpPr>
        <p:spPr>
          <a:xfrm>
            <a:off x="582981" y="1201007"/>
            <a:ext cx="3207900" cy="58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75A7B7"/>
                </a:solidFill>
              </a:rPr>
              <a:t>THANKS</a:t>
            </a:r>
            <a:endParaRPr dirty="0">
              <a:solidFill>
                <a:srgbClr val="75A7B7"/>
              </a:solidFill>
            </a:endParaRPr>
          </a:p>
        </p:txBody>
      </p:sp>
      <p:sp>
        <p:nvSpPr>
          <p:cNvPr id="1008" name="Google Shape;1008;p58"/>
          <p:cNvSpPr/>
          <p:nvPr/>
        </p:nvSpPr>
        <p:spPr>
          <a:xfrm>
            <a:off x="713225" y="3960850"/>
            <a:ext cx="456907" cy="457412"/>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9" name="Google Shape;1009;p58"/>
          <p:cNvGrpSpPr/>
          <p:nvPr/>
        </p:nvGrpSpPr>
        <p:grpSpPr>
          <a:xfrm>
            <a:off x="1307271" y="3961138"/>
            <a:ext cx="457417" cy="456946"/>
            <a:chOff x="3303268" y="3817349"/>
            <a:chExt cx="346056" cy="345674"/>
          </a:xfrm>
          <a:solidFill>
            <a:schemeClr val="lt1"/>
          </a:solidFill>
        </p:grpSpPr>
        <p:sp>
          <p:nvSpPr>
            <p:cNvPr id="1010" name="Google Shape;1010;p58"/>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8"/>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8"/>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8"/>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 name="Google Shape;1014;p58"/>
          <p:cNvGrpSpPr/>
          <p:nvPr/>
        </p:nvGrpSpPr>
        <p:grpSpPr>
          <a:xfrm>
            <a:off x="1900878" y="3961138"/>
            <a:ext cx="457417" cy="456946"/>
            <a:chOff x="3752358" y="3817349"/>
            <a:chExt cx="346056" cy="345674"/>
          </a:xfrm>
          <a:solidFill>
            <a:schemeClr val="lt1"/>
          </a:solidFill>
        </p:grpSpPr>
        <p:sp>
          <p:nvSpPr>
            <p:cNvPr id="1015" name="Google Shape;1015;p58"/>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8"/>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8"/>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8"/>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 name="Google Shape;1019;p58"/>
          <p:cNvGrpSpPr/>
          <p:nvPr/>
        </p:nvGrpSpPr>
        <p:grpSpPr>
          <a:xfrm>
            <a:off x="824367" y="3590217"/>
            <a:ext cx="482487" cy="440251"/>
            <a:chOff x="1958520" y="2302574"/>
            <a:chExt cx="359213" cy="327807"/>
          </a:xfrm>
          <a:solidFill>
            <a:srgbClr val="75A7B7">
              <a:alpha val="69000"/>
            </a:srgbClr>
          </a:solidFill>
        </p:grpSpPr>
        <p:sp>
          <p:nvSpPr>
            <p:cNvPr id="1020" name="Google Shape;1020;p58"/>
            <p:cNvSpPr/>
            <p:nvPr/>
          </p:nvSpPr>
          <p:spPr>
            <a:xfrm>
              <a:off x="1958520" y="2302574"/>
              <a:ext cx="359213" cy="327807"/>
            </a:xfrm>
            <a:custGeom>
              <a:avLst/>
              <a:gdLst/>
              <a:ahLst/>
              <a:cxnLst/>
              <a:rect l="l" t="t" r="r" b="b"/>
              <a:pathLst>
                <a:path w="11312" h="10323" extrusionOk="0">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8"/>
            <p:cNvSpPr/>
            <p:nvPr/>
          </p:nvSpPr>
          <p:spPr>
            <a:xfrm>
              <a:off x="1986877" y="2331313"/>
              <a:ext cx="302117" cy="184909"/>
            </a:xfrm>
            <a:custGeom>
              <a:avLst/>
              <a:gdLst/>
              <a:ahLst/>
              <a:cxnLst/>
              <a:rect l="l" t="t" r="r" b="b"/>
              <a:pathLst>
                <a:path w="9514" h="5823" extrusionOk="0">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8"/>
            <p:cNvSpPr/>
            <p:nvPr/>
          </p:nvSpPr>
          <p:spPr>
            <a:xfrm>
              <a:off x="2131521" y="2526701"/>
              <a:ext cx="11908" cy="10638"/>
            </a:xfrm>
            <a:custGeom>
              <a:avLst/>
              <a:gdLst/>
              <a:ahLst/>
              <a:cxnLst/>
              <a:rect l="l" t="t" r="r" b="b"/>
              <a:pathLst>
                <a:path w="375" h="335" extrusionOk="0">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58"/>
          <p:cNvGrpSpPr/>
          <p:nvPr/>
        </p:nvGrpSpPr>
        <p:grpSpPr>
          <a:xfrm>
            <a:off x="926200" y="2953958"/>
            <a:ext cx="278821" cy="482941"/>
            <a:chOff x="2656082" y="2287427"/>
            <a:chExt cx="207582" cy="359594"/>
          </a:xfrm>
          <a:solidFill>
            <a:srgbClr val="75A7B7">
              <a:alpha val="69000"/>
            </a:srgbClr>
          </a:solidFill>
        </p:grpSpPr>
        <p:sp>
          <p:nvSpPr>
            <p:cNvPr id="1024" name="Google Shape;1024;p58"/>
            <p:cNvSpPr/>
            <p:nvPr/>
          </p:nvSpPr>
          <p:spPr>
            <a:xfrm>
              <a:off x="2656082" y="2287427"/>
              <a:ext cx="207582" cy="359594"/>
            </a:xfrm>
            <a:custGeom>
              <a:avLst/>
              <a:gdLst/>
              <a:ahLst/>
              <a:cxnLst/>
              <a:rect l="l" t="t" r="r" b="b"/>
              <a:pathLst>
                <a:path w="6537" h="11324" extrusionOk="0">
                  <a:moveTo>
                    <a:pt x="5704" y="334"/>
                  </a:moveTo>
                  <a:cubicBezTo>
                    <a:pt x="5965" y="334"/>
                    <a:pt x="6192" y="561"/>
                    <a:pt x="6192" y="834"/>
                  </a:cubicBezTo>
                  <a:lnTo>
                    <a:pt x="6192" y="1323"/>
                  </a:lnTo>
                  <a:lnTo>
                    <a:pt x="346" y="1323"/>
                  </a:lnTo>
                  <a:lnTo>
                    <a:pt x="346" y="834"/>
                  </a:lnTo>
                  <a:cubicBezTo>
                    <a:pt x="346" y="561"/>
                    <a:pt x="560" y="334"/>
                    <a:pt x="834" y="334"/>
                  </a:cubicBezTo>
                  <a:close/>
                  <a:moveTo>
                    <a:pt x="6192" y="1644"/>
                  </a:moveTo>
                  <a:lnTo>
                    <a:pt x="6192" y="8990"/>
                  </a:lnTo>
                  <a:lnTo>
                    <a:pt x="1501" y="8990"/>
                  </a:lnTo>
                  <a:cubicBezTo>
                    <a:pt x="1405" y="8990"/>
                    <a:pt x="1334" y="9062"/>
                    <a:pt x="1334" y="9145"/>
                  </a:cubicBezTo>
                  <a:cubicBezTo>
                    <a:pt x="1334" y="9240"/>
                    <a:pt x="1405" y="9312"/>
                    <a:pt x="1501" y="9312"/>
                  </a:cubicBezTo>
                  <a:lnTo>
                    <a:pt x="6192" y="9312"/>
                  </a:lnTo>
                  <a:lnTo>
                    <a:pt x="6192" y="10478"/>
                  </a:lnTo>
                  <a:cubicBezTo>
                    <a:pt x="6192" y="10740"/>
                    <a:pt x="5965" y="10967"/>
                    <a:pt x="5704" y="10967"/>
                  </a:cubicBezTo>
                  <a:lnTo>
                    <a:pt x="834" y="10967"/>
                  </a:lnTo>
                  <a:cubicBezTo>
                    <a:pt x="560" y="10967"/>
                    <a:pt x="346" y="10740"/>
                    <a:pt x="346" y="10478"/>
                  </a:cubicBezTo>
                  <a:lnTo>
                    <a:pt x="346" y="9312"/>
                  </a:lnTo>
                  <a:lnTo>
                    <a:pt x="834" y="9312"/>
                  </a:lnTo>
                  <a:cubicBezTo>
                    <a:pt x="917" y="9312"/>
                    <a:pt x="1001" y="9240"/>
                    <a:pt x="1001" y="9145"/>
                  </a:cubicBezTo>
                  <a:cubicBezTo>
                    <a:pt x="1001" y="9062"/>
                    <a:pt x="917" y="8990"/>
                    <a:pt x="834" y="8990"/>
                  </a:cubicBezTo>
                  <a:lnTo>
                    <a:pt x="346" y="8990"/>
                  </a:lnTo>
                  <a:lnTo>
                    <a:pt x="346" y="1644"/>
                  </a:lnTo>
                  <a:close/>
                  <a:moveTo>
                    <a:pt x="834" y="1"/>
                  </a:moveTo>
                  <a:cubicBezTo>
                    <a:pt x="370" y="1"/>
                    <a:pt x="0" y="370"/>
                    <a:pt x="0" y="834"/>
                  </a:cubicBezTo>
                  <a:lnTo>
                    <a:pt x="0" y="10490"/>
                  </a:lnTo>
                  <a:cubicBezTo>
                    <a:pt x="0" y="10955"/>
                    <a:pt x="370" y="11324"/>
                    <a:pt x="834" y="11324"/>
                  </a:cubicBezTo>
                  <a:lnTo>
                    <a:pt x="5704" y="11324"/>
                  </a:lnTo>
                  <a:cubicBezTo>
                    <a:pt x="6156" y="11324"/>
                    <a:pt x="6537" y="10955"/>
                    <a:pt x="6537" y="10490"/>
                  </a:cubicBezTo>
                  <a:lnTo>
                    <a:pt x="6537" y="834"/>
                  </a:lnTo>
                  <a:cubicBezTo>
                    <a:pt x="6513" y="370"/>
                    <a:pt x="6144" y="1"/>
                    <a:pt x="57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8"/>
            <p:cNvSpPr/>
            <p:nvPr/>
          </p:nvSpPr>
          <p:spPr>
            <a:xfrm>
              <a:off x="2754395" y="2308608"/>
              <a:ext cx="31787" cy="10257"/>
            </a:xfrm>
            <a:custGeom>
              <a:avLst/>
              <a:gdLst/>
              <a:ahLst/>
              <a:cxnLst/>
              <a:rect l="l" t="t" r="r" b="b"/>
              <a:pathLst>
                <a:path w="1001" h="323" extrusionOk="0">
                  <a:moveTo>
                    <a:pt x="167" y="1"/>
                  </a:moveTo>
                  <a:cubicBezTo>
                    <a:pt x="72" y="1"/>
                    <a:pt x="0" y="72"/>
                    <a:pt x="0" y="167"/>
                  </a:cubicBezTo>
                  <a:cubicBezTo>
                    <a:pt x="0" y="251"/>
                    <a:pt x="72" y="322"/>
                    <a:pt x="167" y="322"/>
                  </a:cubicBezTo>
                  <a:lnTo>
                    <a:pt x="834" y="322"/>
                  </a:lnTo>
                  <a:cubicBezTo>
                    <a:pt x="917" y="322"/>
                    <a:pt x="1000" y="251"/>
                    <a:pt x="1000" y="167"/>
                  </a:cubicBezTo>
                  <a:cubicBezTo>
                    <a:pt x="1000" y="72"/>
                    <a:pt x="917" y="1"/>
                    <a:pt x="8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8"/>
            <p:cNvSpPr/>
            <p:nvPr/>
          </p:nvSpPr>
          <p:spPr>
            <a:xfrm>
              <a:off x="2743789" y="2594053"/>
              <a:ext cx="31406" cy="31056"/>
            </a:xfrm>
            <a:custGeom>
              <a:avLst/>
              <a:gdLst/>
              <a:ahLst/>
              <a:cxnLst/>
              <a:rect l="l" t="t" r="r" b="b"/>
              <a:pathLst>
                <a:path w="989" h="978" extrusionOk="0">
                  <a:moveTo>
                    <a:pt x="501" y="322"/>
                  </a:moveTo>
                  <a:cubicBezTo>
                    <a:pt x="584" y="322"/>
                    <a:pt x="656" y="406"/>
                    <a:pt x="656" y="489"/>
                  </a:cubicBezTo>
                  <a:cubicBezTo>
                    <a:pt x="656" y="584"/>
                    <a:pt x="584" y="656"/>
                    <a:pt x="501" y="656"/>
                  </a:cubicBezTo>
                  <a:cubicBezTo>
                    <a:pt x="406" y="656"/>
                    <a:pt x="334" y="584"/>
                    <a:pt x="334" y="489"/>
                  </a:cubicBezTo>
                  <a:cubicBezTo>
                    <a:pt x="334" y="406"/>
                    <a:pt x="406" y="322"/>
                    <a:pt x="501" y="322"/>
                  </a:cubicBezTo>
                  <a:close/>
                  <a:moveTo>
                    <a:pt x="501" y="1"/>
                  </a:moveTo>
                  <a:cubicBezTo>
                    <a:pt x="227" y="1"/>
                    <a:pt x="1" y="227"/>
                    <a:pt x="1" y="489"/>
                  </a:cubicBezTo>
                  <a:cubicBezTo>
                    <a:pt x="1" y="763"/>
                    <a:pt x="227" y="977"/>
                    <a:pt x="501" y="977"/>
                  </a:cubicBezTo>
                  <a:cubicBezTo>
                    <a:pt x="763" y="977"/>
                    <a:pt x="989" y="763"/>
                    <a:pt x="989" y="489"/>
                  </a:cubicBezTo>
                  <a:cubicBezTo>
                    <a:pt x="989" y="227"/>
                    <a:pt x="775" y="1"/>
                    <a:pt x="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8"/>
            <p:cNvSpPr/>
            <p:nvPr/>
          </p:nvSpPr>
          <p:spPr>
            <a:xfrm>
              <a:off x="2733596" y="2308608"/>
              <a:ext cx="10225" cy="10257"/>
            </a:xfrm>
            <a:custGeom>
              <a:avLst/>
              <a:gdLst/>
              <a:ahLst/>
              <a:cxnLst/>
              <a:rect l="l" t="t" r="r" b="b"/>
              <a:pathLst>
                <a:path w="322" h="323" extrusionOk="0">
                  <a:moveTo>
                    <a:pt x="155" y="1"/>
                  </a:moveTo>
                  <a:cubicBezTo>
                    <a:pt x="72" y="1"/>
                    <a:pt x="0" y="72"/>
                    <a:pt x="0" y="167"/>
                  </a:cubicBezTo>
                  <a:cubicBezTo>
                    <a:pt x="0" y="251"/>
                    <a:pt x="72" y="322"/>
                    <a:pt x="155" y="322"/>
                  </a:cubicBezTo>
                  <a:cubicBezTo>
                    <a:pt x="250" y="322"/>
                    <a:pt x="322" y="251"/>
                    <a:pt x="322" y="167"/>
                  </a:cubicBezTo>
                  <a:cubicBezTo>
                    <a:pt x="322" y="72"/>
                    <a:pt x="250" y="1"/>
                    <a:pt x="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8" name="Google Shape;1028;p58"/>
          <p:cNvGrpSpPr/>
          <p:nvPr/>
        </p:nvGrpSpPr>
        <p:grpSpPr>
          <a:xfrm>
            <a:off x="848743" y="2305976"/>
            <a:ext cx="433735" cy="467204"/>
            <a:chOff x="6896644" y="3216007"/>
            <a:chExt cx="322917" cy="347876"/>
          </a:xfrm>
          <a:solidFill>
            <a:srgbClr val="75A7B7">
              <a:alpha val="69000"/>
            </a:srgbClr>
          </a:solidFill>
        </p:grpSpPr>
        <p:sp>
          <p:nvSpPr>
            <p:cNvPr id="1029" name="Google Shape;1029;p58"/>
            <p:cNvSpPr/>
            <p:nvPr/>
          </p:nvSpPr>
          <p:spPr>
            <a:xfrm>
              <a:off x="6896644" y="3216007"/>
              <a:ext cx="301387" cy="347876"/>
            </a:xfrm>
            <a:custGeom>
              <a:avLst/>
              <a:gdLst/>
              <a:ahLst/>
              <a:cxnLst/>
              <a:rect l="l" t="t" r="r" b="b"/>
              <a:pathLst>
                <a:path w="9491" h="10955" extrusionOk="0">
                  <a:moveTo>
                    <a:pt x="5192" y="382"/>
                  </a:moveTo>
                  <a:lnTo>
                    <a:pt x="6490" y="1679"/>
                  </a:lnTo>
                  <a:lnTo>
                    <a:pt x="3906" y="1679"/>
                  </a:lnTo>
                  <a:lnTo>
                    <a:pt x="5192" y="382"/>
                  </a:lnTo>
                  <a:close/>
                  <a:moveTo>
                    <a:pt x="5186" y="1"/>
                  </a:moveTo>
                  <a:cubicBezTo>
                    <a:pt x="5144" y="1"/>
                    <a:pt x="5103" y="13"/>
                    <a:pt x="5073" y="36"/>
                  </a:cubicBezTo>
                  <a:lnTo>
                    <a:pt x="3442" y="1679"/>
                  </a:lnTo>
                  <a:lnTo>
                    <a:pt x="870" y="1679"/>
                  </a:lnTo>
                  <a:cubicBezTo>
                    <a:pt x="775" y="1679"/>
                    <a:pt x="703" y="1751"/>
                    <a:pt x="703" y="1846"/>
                  </a:cubicBezTo>
                  <a:lnTo>
                    <a:pt x="703" y="4501"/>
                  </a:lnTo>
                  <a:lnTo>
                    <a:pt x="168" y="4501"/>
                  </a:lnTo>
                  <a:cubicBezTo>
                    <a:pt x="72" y="4501"/>
                    <a:pt x="1" y="4585"/>
                    <a:pt x="1" y="4668"/>
                  </a:cubicBezTo>
                  <a:lnTo>
                    <a:pt x="1" y="10788"/>
                  </a:lnTo>
                  <a:cubicBezTo>
                    <a:pt x="1" y="10883"/>
                    <a:pt x="72" y="10954"/>
                    <a:pt x="168" y="10954"/>
                  </a:cubicBezTo>
                  <a:lnTo>
                    <a:pt x="1846" y="10954"/>
                  </a:lnTo>
                  <a:cubicBezTo>
                    <a:pt x="1942" y="10954"/>
                    <a:pt x="2013" y="10883"/>
                    <a:pt x="2013" y="10788"/>
                  </a:cubicBezTo>
                  <a:cubicBezTo>
                    <a:pt x="2013" y="10704"/>
                    <a:pt x="1942" y="10621"/>
                    <a:pt x="1846" y="10621"/>
                  </a:cubicBezTo>
                  <a:lnTo>
                    <a:pt x="334" y="10621"/>
                  </a:lnTo>
                  <a:lnTo>
                    <a:pt x="334" y="4989"/>
                  </a:lnTo>
                  <a:lnTo>
                    <a:pt x="1084" y="5537"/>
                  </a:lnTo>
                  <a:cubicBezTo>
                    <a:pt x="1115" y="5554"/>
                    <a:pt x="1147" y="5562"/>
                    <a:pt x="1178" y="5562"/>
                  </a:cubicBezTo>
                  <a:cubicBezTo>
                    <a:pt x="1231" y="5562"/>
                    <a:pt x="1280" y="5539"/>
                    <a:pt x="1311" y="5501"/>
                  </a:cubicBezTo>
                  <a:cubicBezTo>
                    <a:pt x="1358" y="5430"/>
                    <a:pt x="1346" y="5323"/>
                    <a:pt x="1275" y="5287"/>
                  </a:cubicBezTo>
                  <a:lnTo>
                    <a:pt x="1049" y="5096"/>
                  </a:lnTo>
                  <a:lnTo>
                    <a:pt x="1049" y="4692"/>
                  </a:lnTo>
                  <a:lnTo>
                    <a:pt x="1049" y="4668"/>
                  </a:lnTo>
                  <a:lnTo>
                    <a:pt x="1049" y="4656"/>
                  </a:lnTo>
                  <a:lnTo>
                    <a:pt x="1049" y="2013"/>
                  </a:lnTo>
                  <a:lnTo>
                    <a:pt x="9169" y="2013"/>
                  </a:lnTo>
                  <a:lnTo>
                    <a:pt x="9169" y="2620"/>
                  </a:lnTo>
                  <a:cubicBezTo>
                    <a:pt x="9169" y="2703"/>
                    <a:pt x="9240" y="2787"/>
                    <a:pt x="9335" y="2787"/>
                  </a:cubicBezTo>
                  <a:cubicBezTo>
                    <a:pt x="9419" y="2787"/>
                    <a:pt x="9490" y="2703"/>
                    <a:pt x="9490" y="2620"/>
                  </a:cubicBezTo>
                  <a:lnTo>
                    <a:pt x="9490" y="1846"/>
                  </a:lnTo>
                  <a:cubicBezTo>
                    <a:pt x="9466" y="1751"/>
                    <a:pt x="9395" y="1679"/>
                    <a:pt x="9300" y="1679"/>
                  </a:cubicBezTo>
                  <a:lnTo>
                    <a:pt x="6930" y="1679"/>
                  </a:lnTo>
                  <a:lnTo>
                    <a:pt x="5299" y="36"/>
                  </a:lnTo>
                  <a:cubicBezTo>
                    <a:pt x="5269" y="13"/>
                    <a:pt x="5228" y="1"/>
                    <a:pt x="51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8"/>
            <p:cNvSpPr/>
            <p:nvPr/>
          </p:nvSpPr>
          <p:spPr>
            <a:xfrm>
              <a:off x="6954883" y="3306382"/>
              <a:ext cx="42012" cy="41980"/>
            </a:xfrm>
            <a:custGeom>
              <a:avLst/>
              <a:gdLst/>
              <a:ahLst/>
              <a:cxnLst/>
              <a:rect l="l" t="t" r="r" b="b"/>
              <a:pathLst>
                <a:path w="1323" h="1322" extrusionOk="0">
                  <a:moveTo>
                    <a:pt x="1001" y="322"/>
                  </a:moveTo>
                  <a:lnTo>
                    <a:pt x="1001" y="988"/>
                  </a:lnTo>
                  <a:lnTo>
                    <a:pt x="322" y="988"/>
                  </a:lnTo>
                  <a:lnTo>
                    <a:pt x="322" y="322"/>
                  </a:lnTo>
                  <a:close/>
                  <a:moveTo>
                    <a:pt x="167" y="0"/>
                  </a:moveTo>
                  <a:cubicBezTo>
                    <a:pt x="72" y="0"/>
                    <a:pt x="1" y="72"/>
                    <a:pt x="1" y="155"/>
                  </a:cubicBezTo>
                  <a:lnTo>
                    <a:pt x="1" y="1155"/>
                  </a:lnTo>
                  <a:cubicBezTo>
                    <a:pt x="1" y="1250"/>
                    <a:pt x="72" y="1322"/>
                    <a:pt x="167" y="1322"/>
                  </a:cubicBezTo>
                  <a:lnTo>
                    <a:pt x="1155" y="1322"/>
                  </a:lnTo>
                  <a:cubicBezTo>
                    <a:pt x="1251" y="1322"/>
                    <a:pt x="1322" y="1250"/>
                    <a:pt x="1322" y="1155"/>
                  </a:cubicBezTo>
                  <a:lnTo>
                    <a:pt x="1322" y="155"/>
                  </a:lnTo>
                  <a:cubicBezTo>
                    <a:pt x="1310" y="72"/>
                    <a:pt x="1239"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8"/>
            <p:cNvSpPr/>
            <p:nvPr/>
          </p:nvSpPr>
          <p:spPr>
            <a:xfrm>
              <a:off x="7013122" y="3306382"/>
              <a:ext cx="32168" cy="10225"/>
            </a:xfrm>
            <a:custGeom>
              <a:avLst/>
              <a:gdLst/>
              <a:ahLst/>
              <a:cxnLst/>
              <a:rect l="l" t="t" r="r" b="b"/>
              <a:pathLst>
                <a:path w="1013" h="322" extrusionOk="0">
                  <a:moveTo>
                    <a:pt x="155" y="0"/>
                  </a:moveTo>
                  <a:cubicBezTo>
                    <a:pt x="72" y="0"/>
                    <a:pt x="0" y="72"/>
                    <a:pt x="0" y="155"/>
                  </a:cubicBezTo>
                  <a:cubicBezTo>
                    <a:pt x="0" y="250"/>
                    <a:pt x="72" y="322"/>
                    <a:pt x="155" y="322"/>
                  </a:cubicBezTo>
                  <a:lnTo>
                    <a:pt x="845" y="322"/>
                  </a:lnTo>
                  <a:cubicBezTo>
                    <a:pt x="929" y="322"/>
                    <a:pt x="1012" y="250"/>
                    <a:pt x="1012" y="155"/>
                  </a:cubicBezTo>
                  <a:cubicBezTo>
                    <a:pt x="1012" y="72"/>
                    <a:pt x="929" y="0"/>
                    <a:pt x="8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8"/>
            <p:cNvSpPr/>
            <p:nvPr/>
          </p:nvSpPr>
          <p:spPr>
            <a:xfrm>
              <a:off x="7013471" y="3333596"/>
              <a:ext cx="105903" cy="10606"/>
            </a:xfrm>
            <a:custGeom>
              <a:avLst/>
              <a:gdLst/>
              <a:ahLst/>
              <a:cxnLst/>
              <a:rect l="l" t="t" r="r" b="b"/>
              <a:pathLst>
                <a:path w="3335" h="334" extrusionOk="0">
                  <a:moveTo>
                    <a:pt x="168" y="0"/>
                  </a:moveTo>
                  <a:cubicBezTo>
                    <a:pt x="72" y="0"/>
                    <a:pt x="1" y="72"/>
                    <a:pt x="1" y="167"/>
                  </a:cubicBezTo>
                  <a:cubicBezTo>
                    <a:pt x="1" y="250"/>
                    <a:pt x="72" y="334"/>
                    <a:pt x="168" y="334"/>
                  </a:cubicBezTo>
                  <a:lnTo>
                    <a:pt x="3168" y="334"/>
                  </a:lnTo>
                  <a:cubicBezTo>
                    <a:pt x="3251" y="334"/>
                    <a:pt x="3335" y="250"/>
                    <a:pt x="3335" y="167"/>
                  </a:cubicBezTo>
                  <a:cubicBezTo>
                    <a:pt x="3335" y="60"/>
                    <a:pt x="3263" y="0"/>
                    <a:pt x="3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8"/>
            <p:cNvSpPr/>
            <p:nvPr/>
          </p:nvSpPr>
          <p:spPr>
            <a:xfrm>
              <a:off x="6966982" y="3375576"/>
              <a:ext cx="63923" cy="10606"/>
            </a:xfrm>
            <a:custGeom>
              <a:avLst/>
              <a:gdLst/>
              <a:ahLst/>
              <a:cxnLst/>
              <a:rect l="l" t="t" r="r" b="b"/>
              <a:pathLst>
                <a:path w="2013" h="334" extrusionOk="0">
                  <a:moveTo>
                    <a:pt x="167" y="0"/>
                  </a:moveTo>
                  <a:cubicBezTo>
                    <a:pt x="84" y="0"/>
                    <a:pt x="1" y="71"/>
                    <a:pt x="1" y="167"/>
                  </a:cubicBezTo>
                  <a:cubicBezTo>
                    <a:pt x="1" y="262"/>
                    <a:pt x="84" y="333"/>
                    <a:pt x="167" y="333"/>
                  </a:cubicBezTo>
                  <a:lnTo>
                    <a:pt x="1846" y="333"/>
                  </a:lnTo>
                  <a:cubicBezTo>
                    <a:pt x="1941" y="333"/>
                    <a:pt x="2013" y="262"/>
                    <a:pt x="2013" y="167"/>
                  </a:cubicBezTo>
                  <a:cubicBezTo>
                    <a:pt x="2013" y="71"/>
                    <a:pt x="1941" y="0"/>
                    <a:pt x="18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8"/>
            <p:cNvSpPr/>
            <p:nvPr/>
          </p:nvSpPr>
          <p:spPr>
            <a:xfrm>
              <a:off x="6928781" y="3524157"/>
              <a:ext cx="52237" cy="10225"/>
            </a:xfrm>
            <a:custGeom>
              <a:avLst/>
              <a:gdLst/>
              <a:ahLst/>
              <a:cxnLst/>
              <a:rect l="l" t="t" r="r" b="b"/>
              <a:pathLst>
                <a:path w="1645" h="322" extrusionOk="0">
                  <a:moveTo>
                    <a:pt x="168" y="0"/>
                  </a:moveTo>
                  <a:cubicBezTo>
                    <a:pt x="72" y="0"/>
                    <a:pt x="1" y="72"/>
                    <a:pt x="1" y="167"/>
                  </a:cubicBezTo>
                  <a:cubicBezTo>
                    <a:pt x="1" y="250"/>
                    <a:pt x="72" y="322"/>
                    <a:pt x="168" y="322"/>
                  </a:cubicBezTo>
                  <a:lnTo>
                    <a:pt x="1477" y="322"/>
                  </a:lnTo>
                  <a:cubicBezTo>
                    <a:pt x="1561" y="322"/>
                    <a:pt x="1644" y="250"/>
                    <a:pt x="1644" y="167"/>
                  </a:cubicBezTo>
                  <a:cubicBezTo>
                    <a:pt x="1644" y="72"/>
                    <a:pt x="1561"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8"/>
            <p:cNvSpPr/>
            <p:nvPr/>
          </p:nvSpPr>
          <p:spPr>
            <a:xfrm>
              <a:off x="6945420" y="3314701"/>
              <a:ext cx="274141" cy="248800"/>
            </a:xfrm>
            <a:custGeom>
              <a:avLst/>
              <a:gdLst/>
              <a:ahLst/>
              <a:cxnLst/>
              <a:rect l="l" t="t" r="r" b="b"/>
              <a:pathLst>
                <a:path w="8633" h="7835" extrusionOk="0">
                  <a:moveTo>
                    <a:pt x="5835" y="3274"/>
                  </a:moveTo>
                  <a:lnTo>
                    <a:pt x="5323" y="3632"/>
                  </a:lnTo>
                  <a:lnTo>
                    <a:pt x="1787" y="3632"/>
                  </a:lnTo>
                  <a:lnTo>
                    <a:pt x="1275" y="3274"/>
                  </a:lnTo>
                  <a:close/>
                  <a:moveTo>
                    <a:pt x="4882" y="3965"/>
                  </a:moveTo>
                  <a:lnTo>
                    <a:pt x="4370" y="4322"/>
                  </a:lnTo>
                  <a:lnTo>
                    <a:pt x="2739" y="4322"/>
                  </a:lnTo>
                  <a:lnTo>
                    <a:pt x="2227" y="3965"/>
                  </a:lnTo>
                  <a:close/>
                  <a:moveTo>
                    <a:pt x="3930" y="4632"/>
                  </a:moveTo>
                  <a:lnTo>
                    <a:pt x="3561" y="4894"/>
                  </a:lnTo>
                  <a:lnTo>
                    <a:pt x="3180" y="4632"/>
                  </a:lnTo>
                  <a:close/>
                  <a:moveTo>
                    <a:pt x="7752" y="0"/>
                  </a:moveTo>
                  <a:cubicBezTo>
                    <a:pt x="7668" y="0"/>
                    <a:pt x="7585" y="72"/>
                    <a:pt x="7585" y="167"/>
                  </a:cubicBezTo>
                  <a:lnTo>
                    <a:pt x="7585" y="1560"/>
                  </a:lnTo>
                  <a:lnTo>
                    <a:pt x="7585" y="1977"/>
                  </a:lnTo>
                  <a:lnTo>
                    <a:pt x="6252" y="2929"/>
                  </a:lnTo>
                  <a:lnTo>
                    <a:pt x="799" y="2929"/>
                  </a:lnTo>
                  <a:lnTo>
                    <a:pt x="263" y="2548"/>
                  </a:lnTo>
                  <a:cubicBezTo>
                    <a:pt x="233" y="2528"/>
                    <a:pt x="197" y="2519"/>
                    <a:pt x="162" y="2519"/>
                  </a:cubicBezTo>
                  <a:cubicBezTo>
                    <a:pt x="114" y="2519"/>
                    <a:pt x="69" y="2537"/>
                    <a:pt x="48" y="2572"/>
                  </a:cubicBezTo>
                  <a:cubicBezTo>
                    <a:pt x="1" y="2643"/>
                    <a:pt x="13" y="2750"/>
                    <a:pt x="72" y="2798"/>
                  </a:cubicBezTo>
                  <a:lnTo>
                    <a:pt x="3442" y="5215"/>
                  </a:lnTo>
                  <a:cubicBezTo>
                    <a:pt x="3472" y="5233"/>
                    <a:pt x="3504" y="5242"/>
                    <a:pt x="3537" y="5242"/>
                  </a:cubicBezTo>
                  <a:cubicBezTo>
                    <a:pt x="3570" y="5242"/>
                    <a:pt x="3602" y="5233"/>
                    <a:pt x="3632" y="5215"/>
                  </a:cubicBezTo>
                  <a:lnTo>
                    <a:pt x="8300" y="1858"/>
                  </a:lnTo>
                  <a:lnTo>
                    <a:pt x="8300" y="7501"/>
                  </a:lnTo>
                  <a:lnTo>
                    <a:pt x="941" y="7501"/>
                  </a:lnTo>
                  <a:cubicBezTo>
                    <a:pt x="846" y="7501"/>
                    <a:pt x="775" y="7572"/>
                    <a:pt x="775" y="7668"/>
                  </a:cubicBezTo>
                  <a:cubicBezTo>
                    <a:pt x="775" y="7751"/>
                    <a:pt x="846" y="7834"/>
                    <a:pt x="941" y="7834"/>
                  </a:cubicBezTo>
                  <a:lnTo>
                    <a:pt x="8454" y="7834"/>
                  </a:lnTo>
                  <a:cubicBezTo>
                    <a:pt x="8538" y="7834"/>
                    <a:pt x="8621" y="7751"/>
                    <a:pt x="8621" y="7668"/>
                  </a:cubicBezTo>
                  <a:lnTo>
                    <a:pt x="8621" y="1548"/>
                  </a:lnTo>
                  <a:cubicBezTo>
                    <a:pt x="8625" y="1552"/>
                    <a:pt x="8628" y="1553"/>
                    <a:pt x="8629" y="1553"/>
                  </a:cubicBezTo>
                  <a:cubicBezTo>
                    <a:pt x="8633" y="1553"/>
                    <a:pt x="8633" y="1548"/>
                    <a:pt x="8633" y="1548"/>
                  </a:cubicBezTo>
                  <a:cubicBezTo>
                    <a:pt x="8621" y="1477"/>
                    <a:pt x="8561" y="1417"/>
                    <a:pt x="8466" y="1417"/>
                  </a:cubicBezTo>
                  <a:lnTo>
                    <a:pt x="7919" y="1417"/>
                  </a:lnTo>
                  <a:lnTo>
                    <a:pt x="7919" y="167"/>
                  </a:lnTo>
                  <a:cubicBezTo>
                    <a:pt x="7919" y="72"/>
                    <a:pt x="7847" y="0"/>
                    <a:pt x="77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6" name="Google Shape;1036;p58"/>
          <p:cNvSpPr txBox="1"/>
          <p:nvPr/>
        </p:nvSpPr>
        <p:spPr>
          <a:xfrm>
            <a:off x="128016" y="4514269"/>
            <a:ext cx="7735824" cy="456946"/>
          </a:xfrm>
          <a:prstGeom prst="rect">
            <a:avLst/>
          </a:prstGeom>
          <a:noFill/>
          <a:ln>
            <a:noFill/>
          </a:ln>
        </p:spPr>
        <p:txBody>
          <a:bodyPr spcFirstLastPara="1" wrap="square" lIns="91425" tIns="91425" rIns="91425" bIns="91425" anchor="ctr" anchorCtr="0">
            <a:noAutofit/>
          </a:bodyPr>
          <a:lstStyle/>
          <a:p>
            <a:r>
              <a:rPr lang="en-US" sz="900" dirty="0">
                <a:solidFill>
                  <a:srgbClr val="FF0000"/>
                </a:solidFill>
              </a:rPr>
              <a:t>[INSERT DISCLAIMER HERE] </a:t>
            </a:r>
          </a:p>
        </p:txBody>
      </p:sp>
      <p:sp>
        <p:nvSpPr>
          <p:cNvPr id="1037" name="Google Shape;1037;p58"/>
          <p:cNvSpPr txBox="1">
            <a:spLocks noGrp="1"/>
          </p:cNvSpPr>
          <p:nvPr>
            <p:ph type="subTitle" idx="2"/>
          </p:nvPr>
        </p:nvSpPr>
        <p:spPr>
          <a:xfrm>
            <a:off x="1500622" y="2455541"/>
            <a:ext cx="4826219" cy="2164954"/>
          </a:xfrm>
          <a:prstGeom prst="rect">
            <a:avLst/>
          </a:prstGeom>
          <a:noFill/>
        </p:spPr>
        <p:txBody>
          <a:bodyPr spcFirstLastPara="1" wrap="square" lIns="91425" tIns="91425" rIns="91425" bIns="91425" anchor="t" anchorCtr="0">
            <a:noAutofit/>
          </a:bodyPr>
          <a:lstStyle/>
          <a:p>
            <a:pPr marL="0" indent="0"/>
            <a:r>
              <a:rPr lang="en-US" sz="2000" dirty="0">
                <a:solidFill>
                  <a:srgbClr val="333B46"/>
                </a:solidFill>
              </a:rPr>
              <a:t>[email address]</a:t>
            </a:r>
            <a:endParaRPr sz="2000" dirty="0">
              <a:solidFill>
                <a:srgbClr val="333B46"/>
              </a:solidFill>
            </a:endParaRPr>
          </a:p>
          <a:p>
            <a:pPr marL="0" lvl="0" indent="0" algn="l" rtl="0">
              <a:spcBef>
                <a:spcPts val="1600"/>
              </a:spcBef>
              <a:spcAft>
                <a:spcPts val="0"/>
              </a:spcAft>
              <a:buNone/>
            </a:pPr>
            <a:r>
              <a:rPr lang="en-US" sz="2000" dirty="0">
                <a:solidFill>
                  <a:srgbClr val="333B46"/>
                </a:solidFill>
              </a:rPr>
              <a:t>[phone number</a:t>
            </a:r>
          </a:p>
          <a:p>
            <a:pPr marL="0" lvl="0" indent="0" algn="l" rtl="0">
              <a:spcBef>
                <a:spcPts val="1600"/>
              </a:spcBef>
              <a:spcAft>
                <a:spcPts val="0"/>
              </a:spcAft>
              <a:buNone/>
            </a:pPr>
            <a:r>
              <a:rPr lang="en-US" sz="2000" dirty="0">
                <a:solidFill>
                  <a:srgbClr val="333B46"/>
                </a:solidFill>
              </a:rPr>
              <a:t>[website </a:t>
            </a:r>
            <a:r>
              <a:rPr lang="en-US" sz="2000" dirty="0" err="1">
                <a:solidFill>
                  <a:srgbClr val="333B46"/>
                </a:solidFill>
              </a:rPr>
              <a:t>url</a:t>
            </a:r>
            <a:r>
              <a:rPr lang="en-US" sz="2000" dirty="0">
                <a:solidFill>
                  <a:srgbClr val="333B46"/>
                </a:solidFill>
              </a:rPr>
              <a:t>]</a:t>
            </a:r>
            <a:endParaRPr sz="2000" dirty="0">
              <a:solidFill>
                <a:srgbClr val="333B4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11" name="Google Shape;236;p35">
            <a:extLst>
              <a:ext uri="{FF2B5EF4-FFF2-40B4-BE49-F238E27FC236}">
                <a16:creationId xmlns:a16="http://schemas.microsoft.com/office/drawing/2014/main" id="{F4CD59AB-1074-F948-A61F-62D45B400AF1}"/>
              </a:ext>
            </a:extLst>
          </p:cNvPr>
          <p:cNvSpPr txBox="1">
            <a:spLocks/>
          </p:cNvSpPr>
          <p:nvPr/>
        </p:nvSpPr>
        <p:spPr>
          <a:xfrm>
            <a:off x="369772" y="1007993"/>
            <a:ext cx="3146914" cy="11900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Saira SemiCondensed Medium"/>
              <a:buNone/>
              <a:defRPr sz="2000" b="0" i="0" u="none" strike="noStrike" cap="none">
                <a:solidFill>
                  <a:schemeClr val="dk1"/>
                </a:solidFill>
                <a:latin typeface="Saira SemiCondensed Medium"/>
                <a:ea typeface="Saira SemiCondensed Medium"/>
                <a:cs typeface="Saira SemiCondensed Medium"/>
                <a:sym typeface="Saira SemiCondensed Medium"/>
              </a:defRPr>
            </a:lvl1pPr>
            <a:lvl2pPr marR="0" lvl="1"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2pPr>
            <a:lvl3pPr marR="0" lvl="2"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3pPr>
            <a:lvl4pPr marR="0" lvl="3"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4pPr>
            <a:lvl5pPr marR="0" lvl="4"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5pPr>
            <a:lvl6pPr marR="0" lvl="5"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6pPr>
            <a:lvl7pPr marR="0" lvl="6"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7pPr>
            <a:lvl8pPr marR="0" lvl="7"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8pPr>
            <a:lvl9pPr marR="0" lvl="8"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9pPr>
          </a:lstStyle>
          <a:p>
            <a:pPr>
              <a:lnSpc>
                <a:spcPts val="4020"/>
              </a:lnSpc>
            </a:pPr>
            <a:r>
              <a:rPr lang="en-US" sz="3600" kern="1200" dirty="0">
                <a:solidFill>
                  <a:srgbClr val="333B46"/>
                </a:solidFill>
                <a:latin typeface="Roboto Black"/>
                <a:ea typeface="Roboto Black"/>
                <a:cs typeface="Roboto Black"/>
                <a:sym typeface="Roboto Black"/>
              </a:rPr>
              <a:t>Topics Covered</a:t>
            </a:r>
          </a:p>
        </p:txBody>
      </p:sp>
      <p:sp>
        <p:nvSpPr>
          <p:cNvPr id="13" name="TextBox 12">
            <a:extLst>
              <a:ext uri="{FF2B5EF4-FFF2-40B4-BE49-F238E27FC236}">
                <a16:creationId xmlns:a16="http://schemas.microsoft.com/office/drawing/2014/main" id="{E3C1C380-4B7E-7147-979B-A1C238D83E36}"/>
              </a:ext>
            </a:extLst>
          </p:cNvPr>
          <p:cNvSpPr txBox="1"/>
          <p:nvPr/>
        </p:nvSpPr>
        <p:spPr>
          <a:xfrm>
            <a:off x="3770687" y="925145"/>
            <a:ext cx="3238438" cy="3231654"/>
          </a:xfrm>
          <a:prstGeom prst="rect">
            <a:avLst/>
          </a:prstGeom>
          <a:noFill/>
        </p:spPr>
        <p:txBody>
          <a:bodyPr wrap="square" rtlCol="0">
            <a:spAutoFit/>
          </a:bodyPr>
          <a:lstStyle/>
          <a:p>
            <a:pPr marL="342900" indent="-342900">
              <a:buClr>
                <a:srgbClr val="333B46"/>
              </a:buClr>
              <a:buFont typeface="+mj-lt"/>
              <a:buAutoNum type="arabicPeriod"/>
            </a:pPr>
            <a:r>
              <a:rPr lang="en-US" sz="1200" dirty="0">
                <a:solidFill>
                  <a:srgbClr val="5A697D"/>
                </a:solidFill>
                <a:latin typeface="Calibri" panose="020F0502020204030204" pitchFamily="34" charset="0"/>
                <a:cs typeface="Calibri" panose="020F0502020204030204" pitchFamily="34" charset="0"/>
              </a:rPr>
              <a:t>How the New Administration Could Impact the Financial Markets</a:t>
            </a:r>
            <a:br>
              <a:rPr lang="en-US" sz="1200" dirty="0">
                <a:solidFill>
                  <a:srgbClr val="5A697D"/>
                </a:solidFill>
                <a:latin typeface="Calibri" panose="020F0502020204030204" pitchFamily="34" charset="0"/>
                <a:cs typeface="Calibri" panose="020F0502020204030204" pitchFamily="34" charset="0"/>
              </a:rPr>
            </a:br>
            <a:endParaRPr lang="en-US" sz="1200" dirty="0">
              <a:solidFill>
                <a:srgbClr val="5A697D"/>
              </a:solidFill>
              <a:latin typeface="Calibri" panose="020F0502020204030204" pitchFamily="34" charset="0"/>
              <a:cs typeface="Calibri" panose="020F0502020204030204" pitchFamily="34" charset="0"/>
            </a:endParaRPr>
          </a:p>
          <a:p>
            <a:pPr marL="342900" indent="-342900">
              <a:buClr>
                <a:srgbClr val="333B46"/>
              </a:buClr>
              <a:buFont typeface="+mj-lt"/>
              <a:buAutoNum type="arabicPeriod"/>
            </a:pPr>
            <a:r>
              <a:rPr lang="en-US" sz="1200" dirty="0">
                <a:solidFill>
                  <a:srgbClr val="5A697D"/>
                </a:solidFill>
                <a:latin typeface="Calibri" panose="020F0502020204030204" pitchFamily="34" charset="0"/>
                <a:cs typeface="Calibri" panose="020F0502020204030204" pitchFamily="34" charset="0"/>
              </a:rPr>
              <a:t>Tax-Saving Strategies under the New Administration</a:t>
            </a:r>
            <a:br>
              <a:rPr lang="en-US" sz="1200" dirty="0">
                <a:solidFill>
                  <a:srgbClr val="5A697D"/>
                </a:solidFill>
                <a:latin typeface="Calibri" panose="020F0502020204030204" pitchFamily="34" charset="0"/>
                <a:cs typeface="Calibri" panose="020F0502020204030204" pitchFamily="34" charset="0"/>
              </a:rPr>
            </a:br>
            <a:endParaRPr lang="en-US" sz="1200" dirty="0">
              <a:solidFill>
                <a:srgbClr val="5A697D"/>
              </a:solidFill>
              <a:latin typeface="Calibri" panose="020F0502020204030204" pitchFamily="34" charset="0"/>
              <a:cs typeface="Calibri" panose="020F0502020204030204" pitchFamily="34" charset="0"/>
            </a:endParaRPr>
          </a:p>
          <a:p>
            <a:pPr marL="342900" indent="-342900">
              <a:buClr>
                <a:srgbClr val="333B46"/>
              </a:buClr>
              <a:buFont typeface="+mj-lt"/>
              <a:buAutoNum type="arabicPeriod"/>
            </a:pPr>
            <a:r>
              <a:rPr lang="en-US" sz="1200" dirty="0">
                <a:solidFill>
                  <a:srgbClr val="5A697D"/>
                </a:solidFill>
                <a:latin typeface="Calibri" panose="020F0502020204030204" pitchFamily="34" charset="0"/>
                <a:cs typeface="Calibri" panose="020F0502020204030204" pitchFamily="34" charset="0"/>
              </a:rPr>
              <a:t>How Inflation Rates Could Rise as the Fed Prints More Money </a:t>
            </a:r>
            <a:br>
              <a:rPr lang="en-US" sz="1200" dirty="0">
                <a:solidFill>
                  <a:srgbClr val="5A697D"/>
                </a:solidFill>
                <a:latin typeface="Calibri" panose="020F0502020204030204" pitchFamily="34" charset="0"/>
                <a:cs typeface="Calibri" panose="020F0502020204030204" pitchFamily="34" charset="0"/>
              </a:rPr>
            </a:br>
            <a:endParaRPr lang="en-US" sz="1200" dirty="0">
              <a:solidFill>
                <a:srgbClr val="5A697D"/>
              </a:solidFill>
              <a:latin typeface="Calibri" panose="020F0502020204030204" pitchFamily="34" charset="0"/>
              <a:cs typeface="Calibri" panose="020F0502020204030204" pitchFamily="34" charset="0"/>
            </a:endParaRPr>
          </a:p>
          <a:p>
            <a:pPr marL="342900" indent="-342900">
              <a:buClr>
                <a:srgbClr val="333B46"/>
              </a:buClr>
              <a:buFont typeface="+mj-lt"/>
              <a:buAutoNum type="arabicPeriod"/>
            </a:pPr>
            <a:r>
              <a:rPr lang="en-US" sz="1200" dirty="0">
                <a:solidFill>
                  <a:srgbClr val="5A697D"/>
                </a:solidFill>
                <a:latin typeface="Calibri" panose="020F0502020204030204" pitchFamily="34" charset="0"/>
                <a:cs typeface="Calibri" panose="020F0502020204030204" pitchFamily="34" charset="0"/>
              </a:rPr>
              <a:t>Income Strategies in a Low Interest Rate Environment </a:t>
            </a:r>
            <a:br>
              <a:rPr lang="en-US" sz="1200" dirty="0">
                <a:solidFill>
                  <a:srgbClr val="5A697D"/>
                </a:solidFill>
                <a:latin typeface="Calibri" panose="020F0502020204030204" pitchFamily="34" charset="0"/>
                <a:cs typeface="Calibri" panose="020F0502020204030204" pitchFamily="34" charset="0"/>
              </a:rPr>
            </a:br>
            <a:endParaRPr lang="en-US" sz="1200" dirty="0">
              <a:solidFill>
                <a:srgbClr val="5A697D"/>
              </a:solidFill>
              <a:latin typeface="Calibri" panose="020F0502020204030204" pitchFamily="34" charset="0"/>
              <a:cs typeface="Calibri" panose="020F0502020204030204" pitchFamily="34" charset="0"/>
            </a:endParaRPr>
          </a:p>
          <a:p>
            <a:pPr marL="342900" indent="-342900">
              <a:buClr>
                <a:srgbClr val="333B46"/>
              </a:buClr>
              <a:buFont typeface="+mj-lt"/>
              <a:buAutoNum type="arabicPeriod"/>
            </a:pPr>
            <a:r>
              <a:rPr lang="en-US" sz="1200" dirty="0">
                <a:solidFill>
                  <a:srgbClr val="5A697D"/>
                </a:solidFill>
                <a:latin typeface="Calibri" panose="020F0502020204030204" pitchFamily="34" charset="0"/>
                <a:cs typeface="Calibri" panose="020F0502020204030204" pitchFamily="34" charset="0"/>
              </a:rPr>
              <a:t>How Increased Corporate Taxes Could Impact the Market</a:t>
            </a:r>
            <a:br>
              <a:rPr lang="en-US" sz="1200" dirty="0">
                <a:solidFill>
                  <a:srgbClr val="5A697D"/>
                </a:solidFill>
                <a:latin typeface="Calibri" panose="020F0502020204030204" pitchFamily="34" charset="0"/>
                <a:cs typeface="Calibri" panose="020F0502020204030204" pitchFamily="34" charset="0"/>
              </a:rPr>
            </a:br>
            <a:endParaRPr lang="en-US" sz="1200" dirty="0">
              <a:solidFill>
                <a:srgbClr val="5A697D"/>
              </a:solidFill>
              <a:latin typeface="Calibri" panose="020F0502020204030204" pitchFamily="34" charset="0"/>
              <a:cs typeface="Calibri" panose="020F0502020204030204" pitchFamily="34" charset="0"/>
            </a:endParaRPr>
          </a:p>
          <a:p>
            <a:pPr marL="342900" indent="-342900">
              <a:buClr>
                <a:srgbClr val="333B46"/>
              </a:buClr>
              <a:buFont typeface="+mj-lt"/>
              <a:buAutoNum type="arabicPeriod"/>
            </a:pPr>
            <a:r>
              <a:rPr lang="en-US" sz="1200" dirty="0">
                <a:solidFill>
                  <a:srgbClr val="5A697D"/>
                </a:solidFill>
                <a:latin typeface="Calibri" panose="020F0502020204030204" pitchFamily="34" charset="0"/>
                <a:cs typeface="Calibri" panose="020F0502020204030204" pitchFamily="34" charset="0"/>
              </a:rPr>
              <a:t>Strategies for Dealing with New Capital Gains Tax Rates</a:t>
            </a:r>
          </a:p>
        </p:txBody>
      </p:sp>
      <p:grpSp>
        <p:nvGrpSpPr>
          <p:cNvPr id="5" name="Google Shape;2135;p32">
            <a:extLst>
              <a:ext uri="{FF2B5EF4-FFF2-40B4-BE49-F238E27FC236}">
                <a16:creationId xmlns:a16="http://schemas.microsoft.com/office/drawing/2014/main" id="{6BC24621-3618-354C-9841-B61B61ABF21E}"/>
              </a:ext>
            </a:extLst>
          </p:cNvPr>
          <p:cNvGrpSpPr/>
          <p:nvPr/>
        </p:nvGrpSpPr>
        <p:grpSpPr>
          <a:xfrm>
            <a:off x="369771" y="351293"/>
            <a:ext cx="530372" cy="530373"/>
            <a:chOff x="7265888" y="1827499"/>
            <a:chExt cx="530372" cy="530373"/>
          </a:xfrm>
          <a:solidFill>
            <a:srgbClr val="364E87"/>
          </a:solidFill>
        </p:grpSpPr>
        <p:sp>
          <p:nvSpPr>
            <p:cNvPr id="6" name="Google Shape;2136;p32">
              <a:extLst>
                <a:ext uri="{FF2B5EF4-FFF2-40B4-BE49-F238E27FC236}">
                  <a16:creationId xmlns:a16="http://schemas.microsoft.com/office/drawing/2014/main" id="{AF6A608B-D918-4E49-B83E-3211001ED4AF}"/>
                </a:ext>
              </a:extLst>
            </p:cNvPr>
            <p:cNvSpPr/>
            <p:nvPr/>
          </p:nvSpPr>
          <p:spPr>
            <a:xfrm>
              <a:off x="7377905" y="1935870"/>
              <a:ext cx="307150" cy="422001"/>
            </a:xfrm>
            <a:custGeom>
              <a:avLst/>
              <a:gdLst/>
              <a:ahLst/>
              <a:cxnLst/>
              <a:rect l="l" t="t" r="r" b="b"/>
              <a:pathLst>
                <a:path w="3370" h="4630" extrusionOk="0">
                  <a:moveTo>
                    <a:pt x="1681" y="270"/>
                  </a:moveTo>
                  <a:cubicBezTo>
                    <a:pt x="2077" y="270"/>
                    <a:pt x="2442" y="397"/>
                    <a:pt x="2703" y="666"/>
                  </a:cubicBezTo>
                  <a:cubicBezTo>
                    <a:pt x="3004" y="960"/>
                    <a:pt x="3131" y="1324"/>
                    <a:pt x="3131" y="1721"/>
                  </a:cubicBezTo>
                  <a:cubicBezTo>
                    <a:pt x="3131" y="2149"/>
                    <a:pt x="2933" y="2545"/>
                    <a:pt x="2608" y="2815"/>
                  </a:cubicBezTo>
                  <a:cubicBezTo>
                    <a:pt x="2339" y="3044"/>
                    <a:pt x="2180" y="3338"/>
                    <a:pt x="2180" y="3639"/>
                  </a:cubicBezTo>
                  <a:lnTo>
                    <a:pt x="1189" y="3639"/>
                  </a:lnTo>
                  <a:cubicBezTo>
                    <a:pt x="1189" y="3338"/>
                    <a:pt x="1054" y="3076"/>
                    <a:pt x="793" y="2846"/>
                  </a:cubicBezTo>
                  <a:cubicBezTo>
                    <a:pt x="428" y="2577"/>
                    <a:pt x="230" y="2149"/>
                    <a:pt x="230" y="1689"/>
                  </a:cubicBezTo>
                  <a:cubicBezTo>
                    <a:pt x="262" y="928"/>
                    <a:pt x="920" y="270"/>
                    <a:pt x="1681" y="270"/>
                  </a:cubicBezTo>
                  <a:close/>
                  <a:moveTo>
                    <a:pt x="2180" y="3901"/>
                  </a:moveTo>
                  <a:lnTo>
                    <a:pt x="2180" y="4265"/>
                  </a:lnTo>
                  <a:cubicBezTo>
                    <a:pt x="2180" y="4329"/>
                    <a:pt x="2109" y="4360"/>
                    <a:pt x="2045" y="4360"/>
                  </a:cubicBezTo>
                  <a:lnTo>
                    <a:pt x="1316" y="4360"/>
                  </a:lnTo>
                  <a:cubicBezTo>
                    <a:pt x="1189" y="4360"/>
                    <a:pt x="1189" y="4234"/>
                    <a:pt x="1189" y="4202"/>
                  </a:cubicBezTo>
                  <a:lnTo>
                    <a:pt x="1189" y="3901"/>
                  </a:lnTo>
                  <a:close/>
                  <a:moveTo>
                    <a:pt x="1649" y="0"/>
                  </a:moveTo>
                  <a:cubicBezTo>
                    <a:pt x="753" y="40"/>
                    <a:pt x="0" y="761"/>
                    <a:pt x="0" y="1689"/>
                  </a:cubicBezTo>
                  <a:cubicBezTo>
                    <a:pt x="0" y="2220"/>
                    <a:pt x="198" y="2712"/>
                    <a:pt x="626" y="3044"/>
                  </a:cubicBezTo>
                  <a:cubicBezTo>
                    <a:pt x="824" y="3211"/>
                    <a:pt x="951" y="3441"/>
                    <a:pt x="951" y="3671"/>
                  </a:cubicBezTo>
                  <a:lnTo>
                    <a:pt x="951" y="4202"/>
                  </a:lnTo>
                  <a:cubicBezTo>
                    <a:pt x="951" y="4463"/>
                    <a:pt x="1149" y="4630"/>
                    <a:pt x="1316" y="4630"/>
                  </a:cubicBezTo>
                  <a:lnTo>
                    <a:pt x="2045" y="4630"/>
                  </a:lnTo>
                  <a:cubicBezTo>
                    <a:pt x="2243" y="4630"/>
                    <a:pt x="2410" y="4463"/>
                    <a:pt x="2410" y="4265"/>
                  </a:cubicBezTo>
                  <a:lnTo>
                    <a:pt x="2410" y="3702"/>
                  </a:lnTo>
                  <a:cubicBezTo>
                    <a:pt x="2410" y="3473"/>
                    <a:pt x="2537" y="3171"/>
                    <a:pt x="2735" y="3013"/>
                  </a:cubicBezTo>
                  <a:cubicBezTo>
                    <a:pt x="3171" y="2712"/>
                    <a:pt x="3369" y="2220"/>
                    <a:pt x="3369" y="1721"/>
                  </a:cubicBezTo>
                  <a:cubicBezTo>
                    <a:pt x="3369" y="1261"/>
                    <a:pt x="3203" y="833"/>
                    <a:pt x="2870" y="500"/>
                  </a:cubicBezTo>
                  <a:cubicBezTo>
                    <a:pt x="2537" y="199"/>
                    <a:pt x="2109" y="0"/>
                    <a:pt x="1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64E87"/>
                </a:solidFill>
              </a:endParaRPr>
            </a:p>
          </p:txBody>
        </p:sp>
        <p:sp>
          <p:nvSpPr>
            <p:cNvPr id="7" name="Google Shape;2137;p32">
              <a:extLst>
                <a:ext uri="{FF2B5EF4-FFF2-40B4-BE49-F238E27FC236}">
                  <a16:creationId xmlns:a16="http://schemas.microsoft.com/office/drawing/2014/main" id="{F03853A1-816F-924E-B7CD-77DEA554A5D0}"/>
                </a:ext>
              </a:extLst>
            </p:cNvPr>
            <p:cNvSpPr/>
            <p:nvPr/>
          </p:nvSpPr>
          <p:spPr>
            <a:xfrm>
              <a:off x="7518724" y="1827499"/>
              <a:ext cx="24700" cy="66536"/>
            </a:xfrm>
            <a:custGeom>
              <a:avLst/>
              <a:gdLst/>
              <a:ahLst/>
              <a:cxnLst/>
              <a:rect l="l" t="t" r="r" b="b"/>
              <a:pathLst>
                <a:path w="271" h="730" extrusionOk="0">
                  <a:moveTo>
                    <a:pt x="136" y="0"/>
                  </a:moveTo>
                  <a:cubicBezTo>
                    <a:pt x="72" y="0"/>
                    <a:pt x="1" y="40"/>
                    <a:pt x="1" y="103"/>
                  </a:cubicBezTo>
                  <a:lnTo>
                    <a:pt x="1" y="595"/>
                  </a:lnTo>
                  <a:cubicBezTo>
                    <a:pt x="1" y="666"/>
                    <a:pt x="72" y="730"/>
                    <a:pt x="136" y="730"/>
                  </a:cubicBezTo>
                  <a:cubicBezTo>
                    <a:pt x="199" y="730"/>
                    <a:pt x="270" y="666"/>
                    <a:pt x="270" y="595"/>
                  </a:cubicBezTo>
                  <a:lnTo>
                    <a:pt x="270" y="103"/>
                  </a:lnTo>
                  <a:cubicBezTo>
                    <a:pt x="270" y="40"/>
                    <a:pt x="199" y="0"/>
                    <a:pt x="1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64E87"/>
                </a:solidFill>
              </a:endParaRPr>
            </a:p>
          </p:txBody>
        </p:sp>
        <p:sp>
          <p:nvSpPr>
            <p:cNvPr id="8" name="Google Shape;2138;p32">
              <a:extLst>
                <a:ext uri="{FF2B5EF4-FFF2-40B4-BE49-F238E27FC236}">
                  <a16:creationId xmlns:a16="http://schemas.microsoft.com/office/drawing/2014/main" id="{6B79AF71-FC16-6640-8F83-4BB05881B8F6}"/>
                </a:ext>
              </a:extLst>
            </p:cNvPr>
            <p:cNvSpPr/>
            <p:nvPr/>
          </p:nvSpPr>
          <p:spPr>
            <a:xfrm>
              <a:off x="7666835" y="1904061"/>
              <a:ext cx="54321" cy="49947"/>
            </a:xfrm>
            <a:custGeom>
              <a:avLst/>
              <a:gdLst/>
              <a:ahLst/>
              <a:cxnLst/>
              <a:rect l="l" t="t" r="r" b="b"/>
              <a:pathLst>
                <a:path w="596" h="548" extrusionOk="0">
                  <a:moveTo>
                    <a:pt x="465" y="1"/>
                  </a:moveTo>
                  <a:cubicBezTo>
                    <a:pt x="437" y="1"/>
                    <a:pt x="413" y="9"/>
                    <a:pt x="397" y="24"/>
                  </a:cubicBezTo>
                  <a:lnTo>
                    <a:pt x="33" y="349"/>
                  </a:lnTo>
                  <a:cubicBezTo>
                    <a:pt x="1" y="421"/>
                    <a:pt x="1" y="484"/>
                    <a:pt x="33" y="548"/>
                  </a:cubicBezTo>
                  <a:lnTo>
                    <a:pt x="199" y="548"/>
                  </a:lnTo>
                  <a:lnTo>
                    <a:pt x="556" y="191"/>
                  </a:lnTo>
                  <a:cubicBezTo>
                    <a:pt x="595" y="151"/>
                    <a:pt x="595" y="88"/>
                    <a:pt x="556" y="24"/>
                  </a:cubicBezTo>
                  <a:cubicBezTo>
                    <a:pt x="524" y="9"/>
                    <a:pt x="492" y="1"/>
                    <a:pt x="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64E87"/>
                </a:solidFill>
              </a:endParaRPr>
            </a:p>
          </p:txBody>
        </p:sp>
        <p:sp>
          <p:nvSpPr>
            <p:cNvPr id="9" name="Google Shape;2139;p32">
              <a:extLst>
                <a:ext uri="{FF2B5EF4-FFF2-40B4-BE49-F238E27FC236}">
                  <a16:creationId xmlns:a16="http://schemas.microsoft.com/office/drawing/2014/main" id="{EBD525C6-AFA0-B245-9278-05B9F5B7A0C8}"/>
                </a:ext>
              </a:extLst>
            </p:cNvPr>
            <p:cNvSpPr/>
            <p:nvPr/>
          </p:nvSpPr>
          <p:spPr>
            <a:xfrm>
              <a:off x="7729725" y="2080336"/>
              <a:ext cx="66534" cy="21784"/>
            </a:xfrm>
            <a:custGeom>
              <a:avLst/>
              <a:gdLst/>
              <a:ahLst/>
              <a:cxnLst/>
              <a:rect l="l" t="t" r="r" b="b"/>
              <a:pathLst>
                <a:path w="730" h="239" extrusionOk="0">
                  <a:moveTo>
                    <a:pt x="135" y="1"/>
                  </a:moveTo>
                  <a:cubicBezTo>
                    <a:pt x="64" y="1"/>
                    <a:pt x="1" y="72"/>
                    <a:pt x="1" y="136"/>
                  </a:cubicBezTo>
                  <a:cubicBezTo>
                    <a:pt x="1" y="199"/>
                    <a:pt x="64" y="239"/>
                    <a:pt x="135" y="239"/>
                  </a:cubicBezTo>
                  <a:lnTo>
                    <a:pt x="595" y="239"/>
                  </a:lnTo>
                  <a:cubicBezTo>
                    <a:pt x="698" y="239"/>
                    <a:pt x="730" y="199"/>
                    <a:pt x="730" y="136"/>
                  </a:cubicBezTo>
                  <a:cubicBezTo>
                    <a:pt x="730" y="72"/>
                    <a:pt x="698" y="1"/>
                    <a:pt x="5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64E87"/>
                </a:solidFill>
              </a:endParaRPr>
            </a:p>
          </p:txBody>
        </p:sp>
        <p:sp>
          <p:nvSpPr>
            <p:cNvPr id="10" name="Google Shape;2140;p32">
              <a:extLst>
                <a:ext uri="{FF2B5EF4-FFF2-40B4-BE49-F238E27FC236}">
                  <a16:creationId xmlns:a16="http://schemas.microsoft.com/office/drawing/2014/main" id="{B1005490-C23D-9743-AC12-916ACB2E44AD}"/>
                </a:ext>
              </a:extLst>
            </p:cNvPr>
            <p:cNvSpPr/>
            <p:nvPr/>
          </p:nvSpPr>
          <p:spPr>
            <a:xfrm>
              <a:off x="7666835" y="2229905"/>
              <a:ext cx="54321" cy="52864"/>
            </a:xfrm>
            <a:custGeom>
              <a:avLst/>
              <a:gdLst/>
              <a:ahLst/>
              <a:cxnLst/>
              <a:rect l="l" t="t" r="r" b="b"/>
              <a:pathLst>
                <a:path w="596" h="580" extrusionOk="0">
                  <a:moveTo>
                    <a:pt x="125" y="1"/>
                  </a:moveTo>
                  <a:cubicBezTo>
                    <a:pt x="96" y="1"/>
                    <a:pt x="64" y="17"/>
                    <a:pt x="33" y="48"/>
                  </a:cubicBezTo>
                  <a:cubicBezTo>
                    <a:pt x="1" y="80"/>
                    <a:pt x="1" y="143"/>
                    <a:pt x="33" y="215"/>
                  </a:cubicBezTo>
                  <a:lnTo>
                    <a:pt x="397" y="540"/>
                  </a:lnTo>
                  <a:cubicBezTo>
                    <a:pt x="397" y="579"/>
                    <a:pt x="461" y="579"/>
                    <a:pt x="461" y="579"/>
                  </a:cubicBezTo>
                  <a:cubicBezTo>
                    <a:pt x="524" y="579"/>
                    <a:pt x="556" y="579"/>
                    <a:pt x="556" y="540"/>
                  </a:cubicBezTo>
                  <a:cubicBezTo>
                    <a:pt x="595" y="508"/>
                    <a:pt x="595" y="413"/>
                    <a:pt x="556" y="381"/>
                  </a:cubicBezTo>
                  <a:lnTo>
                    <a:pt x="199" y="48"/>
                  </a:lnTo>
                  <a:cubicBezTo>
                    <a:pt x="179" y="17"/>
                    <a:pt x="154" y="1"/>
                    <a:pt x="1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64E87"/>
                </a:solidFill>
              </a:endParaRPr>
            </a:p>
          </p:txBody>
        </p:sp>
        <p:sp>
          <p:nvSpPr>
            <p:cNvPr id="14" name="Google Shape;2141;p32">
              <a:extLst>
                <a:ext uri="{FF2B5EF4-FFF2-40B4-BE49-F238E27FC236}">
                  <a16:creationId xmlns:a16="http://schemas.microsoft.com/office/drawing/2014/main" id="{56438396-5B09-0E44-A822-9EC9527B2FA7}"/>
                </a:ext>
              </a:extLst>
            </p:cNvPr>
            <p:cNvSpPr/>
            <p:nvPr/>
          </p:nvSpPr>
          <p:spPr>
            <a:xfrm>
              <a:off x="7338166" y="2229905"/>
              <a:ext cx="57875" cy="52864"/>
            </a:xfrm>
            <a:custGeom>
              <a:avLst/>
              <a:gdLst/>
              <a:ahLst/>
              <a:cxnLst/>
              <a:rect l="l" t="t" r="r" b="b"/>
              <a:pathLst>
                <a:path w="635" h="580" extrusionOk="0">
                  <a:moveTo>
                    <a:pt x="483" y="1"/>
                  </a:moveTo>
                  <a:cubicBezTo>
                    <a:pt x="450" y="1"/>
                    <a:pt x="416" y="17"/>
                    <a:pt x="396" y="48"/>
                  </a:cubicBezTo>
                  <a:lnTo>
                    <a:pt x="71" y="381"/>
                  </a:lnTo>
                  <a:cubicBezTo>
                    <a:pt x="0" y="413"/>
                    <a:pt x="0" y="508"/>
                    <a:pt x="71" y="540"/>
                  </a:cubicBezTo>
                  <a:cubicBezTo>
                    <a:pt x="71" y="579"/>
                    <a:pt x="135" y="579"/>
                    <a:pt x="167" y="579"/>
                  </a:cubicBezTo>
                  <a:cubicBezTo>
                    <a:pt x="167" y="579"/>
                    <a:pt x="198" y="579"/>
                    <a:pt x="238" y="540"/>
                  </a:cubicBezTo>
                  <a:lnTo>
                    <a:pt x="563" y="215"/>
                  </a:lnTo>
                  <a:cubicBezTo>
                    <a:pt x="634" y="143"/>
                    <a:pt x="634" y="80"/>
                    <a:pt x="563" y="48"/>
                  </a:cubicBezTo>
                  <a:cubicBezTo>
                    <a:pt x="547" y="17"/>
                    <a:pt x="515" y="1"/>
                    <a:pt x="4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64E87"/>
                </a:solidFill>
              </a:endParaRPr>
            </a:p>
          </p:txBody>
        </p:sp>
        <p:sp>
          <p:nvSpPr>
            <p:cNvPr id="15" name="Google Shape;2142;p32">
              <a:extLst>
                <a:ext uri="{FF2B5EF4-FFF2-40B4-BE49-F238E27FC236}">
                  <a16:creationId xmlns:a16="http://schemas.microsoft.com/office/drawing/2014/main" id="{DA39C54A-9324-B740-87F9-ACED5A7B1962}"/>
                </a:ext>
              </a:extLst>
            </p:cNvPr>
            <p:cNvSpPr/>
            <p:nvPr/>
          </p:nvSpPr>
          <p:spPr>
            <a:xfrm>
              <a:off x="7265888" y="2080336"/>
              <a:ext cx="66534" cy="21784"/>
            </a:xfrm>
            <a:custGeom>
              <a:avLst/>
              <a:gdLst/>
              <a:ahLst/>
              <a:cxnLst/>
              <a:rect l="l" t="t" r="r" b="b"/>
              <a:pathLst>
                <a:path w="730" h="239" extrusionOk="0">
                  <a:moveTo>
                    <a:pt x="135" y="1"/>
                  </a:moveTo>
                  <a:cubicBezTo>
                    <a:pt x="40" y="1"/>
                    <a:pt x="0" y="72"/>
                    <a:pt x="0" y="136"/>
                  </a:cubicBezTo>
                  <a:cubicBezTo>
                    <a:pt x="0" y="199"/>
                    <a:pt x="40" y="239"/>
                    <a:pt x="135" y="239"/>
                  </a:cubicBezTo>
                  <a:lnTo>
                    <a:pt x="595" y="239"/>
                  </a:lnTo>
                  <a:cubicBezTo>
                    <a:pt x="698" y="239"/>
                    <a:pt x="730" y="199"/>
                    <a:pt x="730" y="136"/>
                  </a:cubicBezTo>
                  <a:cubicBezTo>
                    <a:pt x="730" y="72"/>
                    <a:pt x="698" y="1"/>
                    <a:pt x="5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64E87"/>
                </a:solidFill>
              </a:endParaRPr>
            </a:p>
          </p:txBody>
        </p:sp>
        <p:sp>
          <p:nvSpPr>
            <p:cNvPr id="16" name="Google Shape;2143;p32">
              <a:extLst>
                <a:ext uri="{FF2B5EF4-FFF2-40B4-BE49-F238E27FC236}">
                  <a16:creationId xmlns:a16="http://schemas.microsoft.com/office/drawing/2014/main" id="{FD3EB3CD-69C8-594C-8D8A-3443AE1C41CF}"/>
                </a:ext>
              </a:extLst>
            </p:cNvPr>
            <p:cNvSpPr/>
            <p:nvPr/>
          </p:nvSpPr>
          <p:spPr>
            <a:xfrm>
              <a:off x="7338166" y="1900597"/>
              <a:ext cx="57875" cy="53411"/>
            </a:xfrm>
            <a:custGeom>
              <a:avLst/>
              <a:gdLst/>
              <a:ahLst/>
              <a:cxnLst/>
              <a:rect l="l" t="t" r="r" b="b"/>
              <a:pathLst>
                <a:path w="635" h="586" extrusionOk="0">
                  <a:moveTo>
                    <a:pt x="140" y="1"/>
                  </a:moveTo>
                  <a:cubicBezTo>
                    <a:pt x="111" y="1"/>
                    <a:pt x="87" y="11"/>
                    <a:pt x="71" y="31"/>
                  </a:cubicBezTo>
                  <a:cubicBezTo>
                    <a:pt x="0" y="94"/>
                    <a:pt x="0" y="158"/>
                    <a:pt x="71" y="189"/>
                  </a:cubicBezTo>
                  <a:lnTo>
                    <a:pt x="396" y="586"/>
                  </a:lnTo>
                  <a:lnTo>
                    <a:pt x="499" y="586"/>
                  </a:lnTo>
                  <a:cubicBezTo>
                    <a:pt x="531" y="586"/>
                    <a:pt x="531" y="586"/>
                    <a:pt x="563" y="554"/>
                  </a:cubicBezTo>
                  <a:cubicBezTo>
                    <a:pt x="634" y="490"/>
                    <a:pt x="634" y="427"/>
                    <a:pt x="563" y="387"/>
                  </a:cubicBezTo>
                  <a:lnTo>
                    <a:pt x="238" y="31"/>
                  </a:lnTo>
                  <a:cubicBezTo>
                    <a:pt x="202" y="11"/>
                    <a:pt x="169"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64E87"/>
                </a:solidFill>
              </a:endParaRPr>
            </a:p>
          </p:txBody>
        </p:sp>
        <p:sp>
          <p:nvSpPr>
            <p:cNvPr id="17" name="Google Shape;2144;p32">
              <a:extLst>
                <a:ext uri="{FF2B5EF4-FFF2-40B4-BE49-F238E27FC236}">
                  <a16:creationId xmlns:a16="http://schemas.microsoft.com/office/drawing/2014/main" id="{31BB8744-94C1-BC45-842D-5BEF6B97994C}"/>
                </a:ext>
              </a:extLst>
            </p:cNvPr>
            <p:cNvSpPr/>
            <p:nvPr/>
          </p:nvSpPr>
          <p:spPr>
            <a:xfrm>
              <a:off x="7518724" y="1993656"/>
              <a:ext cx="112105" cy="108463"/>
            </a:xfrm>
            <a:custGeom>
              <a:avLst/>
              <a:gdLst/>
              <a:ahLst/>
              <a:cxnLst/>
              <a:rect l="l" t="t" r="r" b="b"/>
              <a:pathLst>
                <a:path w="1230" h="1190" extrusionOk="0">
                  <a:moveTo>
                    <a:pt x="136" y="1"/>
                  </a:moveTo>
                  <a:cubicBezTo>
                    <a:pt x="72" y="1"/>
                    <a:pt x="1" y="32"/>
                    <a:pt x="1" y="96"/>
                  </a:cubicBezTo>
                  <a:cubicBezTo>
                    <a:pt x="1" y="199"/>
                    <a:pt x="72" y="231"/>
                    <a:pt x="136" y="231"/>
                  </a:cubicBezTo>
                  <a:cubicBezTo>
                    <a:pt x="595" y="231"/>
                    <a:pt x="992" y="627"/>
                    <a:pt x="992" y="1087"/>
                  </a:cubicBezTo>
                  <a:cubicBezTo>
                    <a:pt x="992" y="1150"/>
                    <a:pt x="1031" y="1190"/>
                    <a:pt x="1095" y="1190"/>
                  </a:cubicBezTo>
                  <a:cubicBezTo>
                    <a:pt x="1190" y="1190"/>
                    <a:pt x="1230" y="1150"/>
                    <a:pt x="1230" y="1087"/>
                  </a:cubicBezTo>
                  <a:cubicBezTo>
                    <a:pt x="1230" y="460"/>
                    <a:pt x="730" y="1"/>
                    <a:pt x="1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64E87"/>
                </a:solidFill>
              </a:endParaRPr>
            </a:p>
          </p:txBody>
        </p:sp>
      </p:grpSp>
      <p:sp>
        <p:nvSpPr>
          <p:cNvPr id="18" name="Google Shape;236;p35">
            <a:extLst>
              <a:ext uri="{FF2B5EF4-FFF2-40B4-BE49-F238E27FC236}">
                <a16:creationId xmlns:a16="http://schemas.microsoft.com/office/drawing/2014/main" id="{04B64EB0-D1C4-844C-89B8-86B50D8FA68B}"/>
              </a:ext>
            </a:extLst>
          </p:cNvPr>
          <p:cNvSpPr txBox="1">
            <a:spLocks/>
          </p:cNvSpPr>
          <p:nvPr/>
        </p:nvSpPr>
        <p:spPr>
          <a:xfrm>
            <a:off x="369772" y="2133227"/>
            <a:ext cx="3146914" cy="11900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Saira SemiCondensed Medium"/>
              <a:buNone/>
              <a:defRPr sz="2000" b="0" i="0" u="none" strike="noStrike" cap="none">
                <a:solidFill>
                  <a:schemeClr val="dk1"/>
                </a:solidFill>
                <a:latin typeface="Saira SemiCondensed Medium"/>
                <a:ea typeface="Saira SemiCondensed Medium"/>
                <a:cs typeface="Saira SemiCondensed Medium"/>
                <a:sym typeface="Saira SemiCondensed Medium"/>
              </a:defRPr>
            </a:lvl1pPr>
            <a:lvl2pPr marR="0" lvl="1"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2pPr>
            <a:lvl3pPr marR="0" lvl="2"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3pPr>
            <a:lvl4pPr marR="0" lvl="3"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4pPr>
            <a:lvl5pPr marR="0" lvl="4"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5pPr>
            <a:lvl6pPr marR="0" lvl="5"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6pPr>
            <a:lvl7pPr marR="0" lvl="6"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7pPr>
            <a:lvl8pPr marR="0" lvl="7"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8pPr>
            <a:lvl9pPr marR="0" lvl="8"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9pPr>
          </a:lstStyle>
          <a:p>
            <a:r>
              <a:rPr lang="en-US" sz="1400" dirty="0">
                <a:solidFill>
                  <a:srgbClr val="333B46"/>
                </a:solidFill>
                <a:latin typeface="Calibri" panose="020F0502020204030204" pitchFamily="34" charset="0"/>
                <a:cs typeface="Calibri" panose="020F0502020204030204" pitchFamily="34" charset="0"/>
              </a:rPr>
              <a:t>The strategies we will cover today can help protect what you’ve worked so hard to earn and can help keep you on track to enjoy the retirement you’ve always envisioned.</a:t>
            </a:r>
          </a:p>
        </p:txBody>
      </p:sp>
      <p:sp>
        <p:nvSpPr>
          <p:cNvPr id="19" name="Google Shape;241;p17">
            <a:extLst>
              <a:ext uri="{FF2B5EF4-FFF2-40B4-BE49-F238E27FC236}">
                <a16:creationId xmlns:a16="http://schemas.microsoft.com/office/drawing/2014/main" id="{6FC3A1A1-C370-8148-B986-1EE54A6B80C0}"/>
              </a:ext>
            </a:extLst>
          </p:cNvPr>
          <p:cNvSpPr/>
          <p:nvPr/>
        </p:nvSpPr>
        <p:spPr>
          <a:xfrm>
            <a:off x="5905575" y="1325550"/>
            <a:ext cx="3238437" cy="3817951"/>
          </a:xfrm>
          <a:custGeom>
            <a:avLst/>
            <a:gdLst/>
            <a:ahLst/>
            <a:cxnLst/>
            <a:rect l="l" t="t" r="r" b="b"/>
            <a:pathLst>
              <a:path w="24901" h="29357" extrusionOk="0">
                <a:moveTo>
                  <a:pt x="24901" y="0"/>
                </a:moveTo>
                <a:cubicBezTo>
                  <a:pt x="11149" y="0"/>
                  <a:pt x="12968" y="20091"/>
                  <a:pt x="1" y="29357"/>
                </a:cubicBezTo>
                <a:lnTo>
                  <a:pt x="24901" y="29357"/>
                </a:lnTo>
                <a:lnTo>
                  <a:pt x="24901" y="0"/>
                </a:lnTo>
                <a:close/>
              </a:path>
            </a:pathLst>
          </a:custGeom>
          <a:solidFill>
            <a:srgbClr val="333B46">
              <a:alpha val="84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203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pic>
        <p:nvPicPr>
          <p:cNvPr id="4" name="Picture 3" descr="A group of people posing for the camera&#10;&#10;Description automatically generated">
            <a:extLst>
              <a:ext uri="{FF2B5EF4-FFF2-40B4-BE49-F238E27FC236}">
                <a16:creationId xmlns:a16="http://schemas.microsoft.com/office/drawing/2014/main" id="{B2C1C38C-3273-E44D-BFC3-0A6D62BC7C31}"/>
              </a:ext>
            </a:extLst>
          </p:cNvPr>
          <p:cNvPicPr>
            <a:picLocks noChangeAspect="1"/>
          </p:cNvPicPr>
          <p:nvPr/>
        </p:nvPicPr>
        <p:blipFill rotWithShape="1">
          <a:blip r:embed="rId3">
            <a:alphaModFix amt="40000"/>
          </a:blip>
          <a:srcRect l="40690" r="20237"/>
          <a:stretch/>
        </p:blipFill>
        <p:spPr>
          <a:xfrm>
            <a:off x="5623560" y="0"/>
            <a:ext cx="3520440" cy="5168743"/>
          </a:xfrm>
          <a:prstGeom prst="rect">
            <a:avLst/>
          </a:prstGeom>
        </p:spPr>
      </p:pic>
      <p:sp>
        <p:nvSpPr>
          <p:cNvPr id="716" name="Google Shape;716;p51"/>
          <p:cNvSpPr txBox="1">
            <a:spLocks noGrp="1"/>
          </p:cNvSpPr>
          <p:nvPr>
            <p:ph type="title"/>
          </p:nvPr>
        </p:nvSpPr>
        <p:spPr>
          <a:xfrm>
            <a:off x="505572" y="577496"/>
            <a:ext cx="4860554" cy="1104900"/>
          </a:xfrm>
          <a:prstGeom prst="rect">
            <a:avLst/>
          </a:prstGeom>
        </p:spPr>
        <p:txBody>
          <a:bodyPr spcFirstLastPara="1" wrap="square" lIns="91425" tIns="91425" rIns="91425" bIns="91425" anchor="ctr" anchorCtr="0">
            <a:noAutofit/>
          </a:bodyPr>
          <a:lstStyle/>
          <a:p>
            <a:pPr marL="0" lvl="0" indent="0" algn="l">
              <a:lnSpc>
                <a:spcPts val="4020"/>
              </a:lnSpc>
              <a:buClr>
                <a:srgbClr val="FFFFFF"/>
              </a:buClr>
              <a:buSzPts val="2400"/>
            </a:pPr>
            <a:r>
              <a:rPr lang="en" sz="3600" kern="1200" dirty="0">
                <a:sym typeface="Arial"/>
              </a:rPr>
              <a:t>You will want to stay until the end if:</a:t>
            </a:r>
            <a:endParaRPr sz="3600" kern="1200" dirty="0">
              <a:sym typeface="Arial"/>
            </a:endParaRPr>
          </a:p>
        </p:txBody>
      </p:sp>
      <p:sp>
        <p:nvSpPr>
          <p:cNvPr id="715" name="Google Shape;715;p51"/>
          <p:cNvSpPr txBox="1">
            <a:spLocks noGrp="1"/>
          </p:cNvSpPr>
          <p:nvPr>
            <p:ph type="body" idx="1"/>
          </p:nvPr>
        </p:nvSpPr>
        <p:spPr>
          <a:xfrm>
            <a:off x="394155" y="1833194"/>
            <a:ext cx="4414531" cy="2210869"/>
          </a:xfrm>
          <a:prstGeom prst="rect">
            <a:avLst/>
          </a:prstGeom>
        </p:spPr>
        <p:txBody>
          <a:bodyPr spcFirstLastPara="1" wrap="square" lIns="91425" tIns="91425" rIns="91425" bIns="91425" anchor="t" anchorCtr="0">
            <a:noAutofit/>
          </a:bodyPr>
          <a:lstStyle/>
          <a:p>
            <a:pPr marL="425450" indent="-285750" algn="l">
              <a:lnSpc>
                <a:spcPct val="100000"/>
              </a:lnSpc>
              <a:buClr>
                <a:schemeClr val="tx1">
                  <a:lumMod val="85000"/>
                  <a:lumOff val="15000"/>
                </a:schemeClr>
              </a:buClr>
              <a:buSzPct val="90000"/>
              <a:buFont typeface="Wingdings" pitchFamily="2" charset="2"/>
              <a:buChar char="ü"/>
            </a:pPr>
            <a:r>
              <a:rPr lang="en-US" sz="1600" dirty="0">
                <a:solidFill>
                  <a:srgbClr val="5A697D"/>
                </a:solidFill>
                <a:latin typeface="Calibri" panose="020F0502020204030204" pitchFamily="34" charset="0"/>
                <a:ea typeface="Roboto" panose="02000000000000000000" pitchFamily="2" charset="0"/>
                <a:cs typeface="Calibri" panose="020F0502020204030204" pitchFamily="34" charset="0"/>
                <a:sym typeface="Arial"/>
              </a:rPr>
              <a:t>You are retired and don’t want to reduce your lifestyle or go back to work</a:t>
            </a:r>
          </a:p>
          <a:p>
            <a:pPr marL="425450" indent="-285750" algn="l">
              <a:lnSpc>
                <a:spcPct val="100000"/>
              </a:lnSpc>
              <a:spcBef>
                <a:spcPts val="1200"/>
              </a:spcBef>
              <a:buClr>
                <a:schemeClr val="tx1">
                  <a:lumMod val="85000"/>
                  <a:lumOff val="15000"/>
                </a:schemeClr>
              </a:buClr>
              <a:buSzPct val="90000"/>
              <a:buFont typeface="Wingdings" pitchFamily="2" charset="2"/>
              <a:buChar char="ü"/>
            </a:pPr>
            <a:r>
              <a:rPr lang="en-US" sz="1600" dirty="0">
                <a:solidFill>
                  <a:srgbClr val="5A697D"/>
                </a:solidFill>
                <a:latin typeface="Calibri" panose="020F0502020204030204" pitchFamily="34" charset="0"/>
                <a:ea typeface="Roboto" panose="02000000000000000000" pitchFamily="2" charset="0"/>
                <a:cs typeface="Calibri" panose="020F0502020204030204" pitchFamily="34" charset="0"/>
                <a:sym typeface="Arial"/>
              </a:rPr>
              <a:t>You plan to retire within the next 10 years and don’t want to postpone it</a:t>
            </a:r>
          </a:p>
          <a:p>
            <a:pPr marL="425450" indent="-285750" algn="l">
              <a:lnSpc>
                <a:spcPct val="100000"/>
              </a:lnSpc>
              <a:spcBef>
                <a:spcPts val="1200"/>
              </a:spcBef>
              <a:buClr>
                <a:schemeClr val="tx1">
                  <a:lumMod val="85000"/>
                  <a:lumOff val="15000"/>
                </a:schemeClr>
              </a:buClr>
              <a:buSzPct val="90000"/>
              <a:buFont typeface="Wingdings" pitchFamily="2" charset="2"/>
              <a:buChar char="ü"/>
            </a:pPr>
            <a:r>
              <a:rPr lang="en-US" sz="1600" dirty="0">
                <a:solidFill>
                  <a:srgbClr val="5A697D"/>
                </a:solidFill>
                <a:latin typeface="Calibri" panose="020F0502020204030204" pitchFamily="34" charset="0"/>
                <a:ea typeface="Roboto" panose="02000000000000000000" pitchFamily="2" charset="0"/>
                <a:cs typeface="Calibri" panose="020F0502020204030204" pitchFamily="34" charset="0"/>
                <a:sym typeface="Arial"/>
              </a:rPr>
              <a:t>You’re not sure how the Biden Administration will affect your money</a:t>
            </a:r>
          </a:p>
        </p:txBody>
      </p:sp>
      <p:sp>
        <p:nvSpPr>
          <p:cNvPr id="5" name="Google Shape;129;p11">
            <a:extLst>
              <a:ext uri="{FF2B5EF4-FFF2-40B4-BE49-F238E27FC236}">
                <a16:creationId xmlns:a16="http://schemas.microsoft.com/office/drawing/2014/main" id="{64F445CF-8DAB-5545-8D0C-D3E233E44DDD}"/>
              </a:ext>
            </a:extLst>
          </p:cNvPr>
          <p:cNvSpPr/>
          <p:nvPr/>
        </p:nvSpPr>
        <p:spPr>
          <a:xfrm flipH="1">
            <a:off x="6844750" y="2907575"/>
            <a:ext cx="2299245" cy="2235918"/>
          </a:xfrm>
          <a:custGeom>
            <a:avLst/>
            <a:gdLst/>
            <a:ahLst/>
            <a:cxnLst/>
            <a:rect l="l" t="t" r="r" b="b"/>
            <a:pathLst>
              <a:path w="13942" h="13558" extrusionOk="0">
                <a:moveTo>
                  <a:pt x="1" y="0"/>
                </a:moveTo>
                <a:lnTo>
                  <a:pt x="1" y="13558"/>
                </a:lnTo>
                <a:lnTo>
                  <a:pt x="13942" y="13558"/>
                </a:lnTo>
                <a:cubicBezTo>
                  <a:pt x="6819" y="1780"/>
                  <a:pt x="1" y="0"/>
                  <a:pt x="1" y="0"/>
                </a:cubicBezTo>
                <a:close/>
              </a:path>
            </a:pathLst>
          </a:custGeom>
          <a:solidFill>
            <a:srgbClr val="33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02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5">
                                            <p:txEl>
                                              <p:pRg st="0" end="0"/>
                                            </p:txEl>
                                          </p:spTgt>
                                        </p:tgtEl>
                                        <p:attrNameLst>
                                          <p:attrName>style.visibility</p:attrName>
                                        </p:attrNameLst>
                                      </p:cBhvr>
                                      <p:to>
                                        <p:strVal val="visible"/>
                                      </p:to>
                                    </p:set>
                                    <p:anim calcmode="lin" valueType="num">
                                      <p:cBhvr additive="base">
                                        <p:cTn id="7" dur="500" fill="hold"/>
                                        <p:tgtEl>
                                          <p:spTgt spid="7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5">
                                            <p:txEl>
                                              <p:pRg st="1" end="1"/>
                                            </p:txEl>
                                          </p:spTgt>
                                        </p:tgtEl>
                                        <p:attrNameLst>
                                          <p:attrName>style.visibility</p:attrName>
                                        </p:attrNameLst>
                                      </p:cBhvr>
                                      <p:to>
                                        <p:strVal val="visible"/>
                                      </p:to>
                                    </p:set>
                                    <p:anim calcmode="lin" valueType="num">
                                      <p:cBhvr additive="base">
                                        <p:cTn id="13" dur="500" fill="hold"/>
                                        <p:tgtEl>
                                          <p:spTgt spid="7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5">
                                            <p:txEl>
                                              <p:pRg st="2" end="2"/>
                                            </p:txEl>
                                          </p:spTgt>
                                        </p:tgtEl>
                                        <p:attrNameLst>
                                          <p:attrName>style.visibility</p:attrName>
                                        </p:attrNameLst>
                                      </p:cBhvr>
                                      <p:to>
                                        <p:strVal val="visible"/>
                                      </p:to>
                                    </p:set>
                                    <p:anim calcmode="lin" valueType="num">
                                      <p:cBhvr additive="base">
                                        <p:cTn id="19" dur="500" fill="hold"/>
                                        <p:tgtEl>
                                          <p:spTgt spid="7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6" name="Google Shape;716;p51"/>
          <p:cNvSpPr txBox="1">
            <a:spLocks noGrp="1"/>
          </p:cNvSpPr>
          <p:nvPr>
            <p:ph type="title"/>
          </p:nvPr>
        </p:nvSpPr>
        <p:spPr>
          <a:xfrm>
            <a:off x="1505033" y="653640"/>
            <a:ext cx="6133934" cy="54084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1600" dirty="0">
                <a:solidFill>
                  <a:srgbClr val="5A697D"/>
                </a:solidFill>
                <a:latin typeface="Roboto" panose="02000000000000000000" pitchFamily="2" charset="0"/>
                <a:ea typeface="Roboto" panose="02000000000000000000" pitchFamily="2" charset="0"/>
                <a:cs typeface="Roboto" panose="02000000000000000000" pitchFamily="2" charset="0"/>
                <a:sym typeface="Source Sans Pro"/>
              </a:rPr>
              <a:t>If you stay until the end,</a:t>
            </a:r>
            <a:endParaRPr sz="1600" dirty="0">
              <a:solidFill>
                <a:srgbClr val="5A697D"/>
              </a:solidFill>
              <a:latin typeface="Roboto" panose="02000000000000000000" pitchFamily="2" charset="0"/>
              <a:ea typeface="Roboto" panose="02000000000000000000" pitchFamily="2" charset="0"/>
              <a:cs typeface="Roboto" panose="02000000000000000000" pitchFamily="2" charset="0"/>
              <a:sym typeface="Source Sans Pro"/>
            </a:endParaRPr>
          </a:p>
        </p:txBody>
      </p:sp>
      <p:sp>
        <p:nvSpPr>
          <p:cNvPr id="6" name="Title 1">
            <a:extLst>
              <a:ext uri="{FF2B5EF4-FFF2-40B4-BE49-F238E27FC236}">
                <a16:creationId xmlns:a16="http://schemas.microsoft.com/office/drawing/2014/main" id="{C165CABD-3368-EF4F-B34C-73FE94CD4794}"/>
              </a:ext>
            </a:extLst>
          </p:cNvPr>
          <p:cNvSpPr txBox="1">
            <a:spLocks/>
          </p:cNvSpPr>
          <p:nvPr/>
        </p:nvSpPr>
        <p:spPr>
          <a:xfrm>
            <a:off x="1791026" y="3050221"/>
            <a:ext cx="5561948" cy="129993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020"/>
              </a:lnSpc>
              <a:spcBef>
                <a:spcPts val="0"/>
              </a:spcBef>
              <a:buClr>
                <a:schemeClr val="dk1"/>
              </a:buClr>
              <a:buSzPts val="12000"/>
            </a:pPr>
            <a:r>
              <a:rPr lang="en-US" sz="3600" dirty="0">
                <a:solidFill>
                  <a:schemeClr val="lt2"/>
                </a:solidFill>
                <a:latin typeface="Roboto Black"/>
                <a:ea typeface="Roboto Black"/>
                <a:cs typeface="Roboto Black"/>
                <a:sym typeface="Fira Sans"/>
              </a:rPr>
              <a:t>You’ll receive a</a:t>
            </a:r>
            <a:br>
              <a:rPr lang="en-US" sz="3600" dirty="0">
                <a:solidFill>
                  <a:schemeClr val="lt2"/>
                </a:solidFill>
                <a:latin typeface="Roboto Black"/>
                <a:ea typeface="Roboto Black"/>
                <a:cs typeface="Roboto Black"/>
                <a:sym typeface="Fira Sans"/>
              </a:rPr>
            </a:br>
            <a:r>
              <a:rPr lang="en-US" sz="3600" dirty="0">
                <a:solidFill>
                  <a:schemeClr val="lt2"/>
                </a:solidFill>
                <a:latin typeface="Roboto Black"/>
                <a:ea typeface="Roboto Black"/>
                <a:cs typeface="Roboto Black"/>
                <a:sym typeface="Fira Sans"/>
              </a:rPr>
              <a:t>SPECIAL OFFER!</a:t>
            </a:r>
          </a:p>
        </p:txBody>
      </p:sp>
      <p:sp>
        <p:nvSpPr>
          <p:cNvPr id="20" name="Google Shape;9705;p70">
            <a:extLst>
              <a:ext uri="{FF2B5EF4-FFF2-40B4-BE49-F238E27FC236}">
                <a16:creationId xmlns:a16="http://schemas.microsoft.com/office/drawing/2014/main" id="{6F6CB6C8-1393-C44B-A1AC-87363BABEEC3}"/>
              </a:ext>
            </a:extLst>
          </p:cNvPr>
          <p:cNvSpPr/>
          <p:nvPr/>
        </p:nvSpPr>
        <p:spPr>
          <a:xfrm>
            <a:off x="3738852" y="1355899"/>
            <a:ext cx="1666296" cy="1532907"/>
          </a:xfrm>
          <a:custGeom>
            <a:avLst/>
            <a:gdLst/>
            <a:ahLst/>
            <a:cxnLst/>
            <a:rect l="l" t="t" r="r" b="b"/>
            <a:pathLst>
              <a:path w="11193" h="10297" extrusionOk="0">
                <a:moveTo>
                  <a:pt x="6014" y="2129"/>
                </a:moveTo>
                <a:lnTo>
                  <a:pt x="6014" y="3034"/>
                </a:lnTo>
                <a:lnTo>
                  <a:pt x="5097" y="3034"/>
                </a:lnTo>
                <a:lnTo>
                  <a:pt x="5097" y="2129"/>
                </a:lnTo>
                <a:close/>
                <a:moveTo>
                  <a:pt x="8704" y="347"/>
                </a:moveTo>
                <a:cubicBezTo>
                  <a:pt x="8745" y="347"/>
                  <a:pt x="8785" y="350"/>
                  <a:pt x="8824" y="355"/>
                </a:cubicBezTo>
                <a:cubicBezTo>
                  <a:pt x="9133" y="403"/>
                  <a:pt x="9371" y="617"/>
                  <a:pt x="9550" y="1058"/>
                </a:cubicBezTo>
                <a:cubicBezTo>
                  <a:pt x="9824" y="1689"/>
                  <a:pt x="9847" y="2201"/>
                  <a:pt x="9645" y="2558"/>
                </a:cubicBezTo>
                <a:cubicBezTo>
                  <a:pt x="9419" y="2939"/>
                  <a:pt x="8966" y="3034"/>
                  <a:pt x="8907" y="3046"/>
                </a:cubicBezTo>
                <a:lnTo>
                  <a:pt x="6335" y="3046"/>
                </a:lnTo>
                <a:lnTo>
                  <a:pt x="6335" y="2034"/>
                </a:lnTo>
                <a:cubicBezTo>
                  <a:pt x="6442" y="1903"/>
                  <a:pt x="6764" y="1498"/>
                  <a:pt x="7204" y="1141"/>
                </a:cubicBezTo>
                <a:cubicBezTo>
                  <a:pt x="7798" y="612"/>
                  <a:pt x="8304" y="347"/>
                  <a:pt x="8704" y="347"/>
                </a:cubicBezTo>
                <a:close/>
                <a:moveTo>
                  <a:pt x="4585" y="3356"/>
                </a:moveTo>
                <a:lnTo>
                  <a:pt x="4585" y="4653"/>
                </a:lnTo>
                <a:lnTo>
                  <a:pt x="299" y="4653"/>
                </a:lnTo>
                <a:lnTo>
                  <a:pt x="299" y="3356"/>
                </a:lnTo>
                <a:close/>
                <a:moveTo>
                  <a:pt x="6204" y="3356"/>
                </a:moveTo>
                <a:lnTo>
                  <a:pt x="6204" y="9987"/>
                </a:lnTo>
                <a:lnTo>
                  <a:pt x="4906" y="9987"/>
                </a:lnTo>
                <a:lnTo>
                  <a:pt x="4906" y="3356"/>
                </a:lnTo>
                <a:close/>
                <a:moveTo>
                  <a:pt x="10812" y="3356"/>
                </a:moveTo>
                <a:lnTo>
                  <a:pt x="10812" y="4653"/>
                </a:lnTo>
                <a:lnTo>
                  <a:pt x="9074" y="4653"/>
                </a:lnTo>
                <a:cubicBezTo>
                  <a:pt x="8990" y="4653"/>
                  <a:pt x="8907" y="4725"/>
                  <a:pt x="8907" y="4820"/>
                </a:cubicBezTo>
                <a:cubicBezTo>
                  <a:pt x="8907" y="4903"/>
                  <a:pt x="8990" y="4987"/>
                  <a:pt x="9074" y="4987"/>
                </a:cubicBezTo>
                <a:lnTo>
                  <a:pt x="10002" y="4987"/>
                </a:lnTo>
                <a:lnTo>
                  <a:pt x="10002" y="9594"/>
                </a:lnTo>
                <a:cubicBezTo>
                  <a:pt x="10002" y="9809"/>
                  <a:pt x="9824" y="9987"/>
                  <a:pt x="9609" y="9987"/>
                </a:cubicBezTo>
                <a:lnTo>
                  <a:pt x="6526" y="9987"/>
                </a:lnTo>
                <a:lnTo>
                  <a:pt x="6526" y="4987"/>
                </a:lnTo>
                <a:lnTo>
                  <a:pt x="8419" y="4987"/>
                </a:lnTo>
                <a:cubicBezTo>
                  <a:pt x="8514" y="4987"/>
                  <a:pt x="8585" y="4903"/>
                  <a:pt x="8585" y="4820"/>
                </a:cubicBezTo>
                <a:cubicBezTo>
                  <a:pt x="8585" y="4725"/>
                  <a:pt x="8514" y="4653"/>
                  <a:pt x="8419" y="4653"/>
                </a:cubicBezTo>
                <a:lnTo>
                  <a:pt x="6526" y="4653"/>
                </a:lnTo>
                <a:lnTo>
                  <a:pt x="6526" y="3356"/>
                </a:lnTo>
                <a:close/>
                <a:moveTo>
                  <a:pt x="2416" y="1"/>
                </a:moveTo>
                <a:cubicBezTo>
                  <a:pt x="2282" y="1"/>
                  <a:pt x="2156" y="24"/>
                  <a:pt x="2037" y="69"/>
                </a:cubicBezTo>
                <a:cubicBezTo>
                  <a:pt x="1727" y="188"/>
                  <a:pt x="1465" y="474"/>
                  <a:pt x="1287" y="903"/>
                </a:cubicBezTo>
                <a:cubicBezTo>
                  <a:pt x="977" y="1653"/>
                  <a:pt x="965" y="2248"/>
                  <a:pt x="1215" y="2689"/>
                </a:cubicBezTo>
                <a:cubicBezTo>
                  <a:pt x="1287" y="2820"/>
                  <a:pt x="1382" y="2927"/>
                  <a:pt x="1489" y="3022"/>
                </a:cubicBezTo>
                <a:lnTo>
                  <a:pt x="156" y="3022"/>
                </a:lnTo>
                <a:cubicBezTo>
                  <a:pt x="72" y="3022"/>
                  <a:pt x="1" y="3094"/>
                  <a:pt x="1" y="3177"/>
                </a:cubicBezTo>
                <a:lnTo>
                  <a:pt x="1" y="4808"/>
                </a:lnTo>
                <a:cubicBezTo>
                  <a:pt x="1" y="4891"/>
                  <a:pt x="72" y="4963"/>
                  <a:pt x="156" y="4963"/>
                </a:cubicBezTo>
                <a:lnTo>
                  <a:pt x="834" y="4963"/>
                </a:lnTo>
                <a:lnTo>
                  <a:pt x="834" y="9583"/>
                </a:lnTo>
                <a:cubicBezTo>
                  <a:pt x="834" y="9964"/>
                  <a:pt x="1156" y="10297"/>
                  <a:pt x="1549" y="10297"/>
                </a:cubicBezTo>
                <a:lnTo>
                  <a:pt x="2656" y="10297"/>
                </a:lnTo>
                <a:cubicBezTo>
                  <a:pt x="2751" y="10297"/>
                  <a:pt x="2823" y="10225"/>
                  <a:pt x="2823" y="10130"/>
                </a:cubicBezTo>
                <a:cubicBezTo>
                  <a:pt x="2823" y="10047"/>
                  <a:pt x="2751" y="9964"/>
                  <a:pt x="2656" y="9964"/>
                </a:cubicBezTo>
                <a:lnTo>
                  <a:pt x="1549" y="9964"/>
                </a:lnTo>
                <a:cubicBezTo>
                  <a:pt x="1334" y="9964"/>
                  <a:pt x="1156" y="9785"/>
                  <a:pt x="1156" y="9583"/>
                </a:cubicBezTo>
                <a:lnTo>
                  <a:pt x="1156" y="4963"/>
                </a:lnTo>
                <a:lnTo>
                  <a:pt x="4609" y="4963"/>
                </a:lnTo>
                <a:lnTo>
                  <a:pt x="4609" y="9964"/>
                </a:lnTo>
                <a:lnTo>
                  <a:pt x="3311" y="9964"/>
                </a:lnTo>
                <a:cubicBezTo>
                  <a:pt x="3228" y="9964"/>
                  <a:pt x="3156" y="10047"/>
                  <a:pt x="3156" y="10130"/>
                </a:cubicBezTo>
                <a:cubicBezTo>
                  <a:pt x="3156" y="10225"/>
                  <a:pt x="3228" y="10297"/>
                  <a:pt x="3311" y="10297"/>
                </a:cubicBezTo>
                <a:lnTo>
                  <a:pt x="9645" y="10297"/>
                </a:lnTo>
                <a:cubicBezTo>
                  <a:pt x="10026" y="10297"/>
                  <a:pt x="10359" y="9964"/>
                  <a:pt x="10359" y="9583"/>
                </a:cubicBezTo>
                <a:lnTo>
                  <a:pt x="10359" y="4963"/>
                </a:lnTo>
                <a:lnTo>
                  <a:pt x="11026" y="4963"/>
                </a:lnTo>
                <a:cubicBezTo>
                  <a:pt x="11110" y="4963"/>
                  <a:pt x="11193" y="4891"/>
                  <a:pt x="11193" y="4808"/>
                </a:cubicBezTo>
                <a:lnTo>
                  <a:pt x="11193" y="3177"/>
                </a:lnTo>
                <a:cubicBezTo>
                  <a:pt x="11145" y="3106"/>
                  <a:pt x="11074" y="3034"/>
                  <a:pt x="10979" y="3034"/>
                </a:cubicBezTo>
                <a:lnTo>
                  <a:pt x="9657" y="3034"/>
                </a:lnTo>
                <a:cubicBezTo>
                  <a:pt x="9752" y="2939"/>
                  <a:pt x="9847" y="2844"/>
                  <a:pt x="9919" y="2701"/>
                </a:cubicBezTo>
                <a:cubicBezTo>
                  <a:pt x="10181" y="2260"/>
                  <a:pt x="10157" y="1641"/>
                  <a:pt x="9847" y="915"/>
                </a:cubicBezTo>
                <a:cubicBezTo>
                  <a:pt x="9621" y="379"/>
                  <a:pt x="9300" y="81"/>
                  <a:pt x="8871" y="22"/>
                </a:cubicBezTo>
                <a:cubicBezTo>
                  <a:pt x="8824" y="16"/>
                  <a:pt x="8776" y="13"/>
                  <a:pt x="8728" y="13"/>
                </a:cubicBezTo>
                <a:cubicBezTo>
                  <a:pt x="7648" y="13"/>
                  <a:pt x="6371" y="1489"/>
                  <a:pt x="6097" y="1808"/>
                </a:cubicBezTo>
                <a:lnTo>
                  <a:pt x="5025" y="1808"/>
                </a:lnTo>
                <a:cubicBezTo>
                  <a:pt x="4859" y="1617"/>
                  <a:pt x="4359" y="1022"/>
                  <a:pt x="3751" y="581"/>
                </a:cubicBezTo>
                <a:cubicBezTo>
                  <a:pt x="3715" y="556"/>
                  <a:pt x="3677" y="543"/>
                  <a:pt x="3642" y="543"/>
                </a:cubicBezTo>
                <a:cubicBezTo>
                  <a:pt x="3595" y="543"/>
                  <a:pt x="3552" y="565"/>
                  <a:pt x="3525" y="605"/>
                </a:cubicBezTo>
                <a:cubicBezTo>
                  <a:pt x="3466" y="677"/>
                  <a:pt x="3478" y="784"/>
                  <a:pt x="3549" y="831"/>
                </a:cubicBezTo>
                <a:cubicBezTo>
                  <a:pt x="4144" y="1260"/>
                  <a:pt x="4656" y="1855"/>
                  <a:pt x="4787" y="2022"/>
                </a:cubicBezTo>
                <a:lnTo>
                  <a:pt x="4787" y="3034"/>
                </a:lnTo>
                <a:lnTo>
                  <a:pt x="2216" y="3034"/>
                </a:lnTo>
                <a:cubicBezTo>
                  <a:pt x="2144" y="3022"/>
                  <a:pt x="1692" y="2927"/>
                  <a:pt x="1489" y="2546"/>
                </a:cubicBezTo>
                <a:cubicBezTo>
                  <a:pt x="1275" y="2189"/>
                  <a:pt x="1323" y="1677"/>
                  <a:pt x="1573" y="1034"/>
                </a:cubicBezTo>
                <a:cubicBezTo>
                  <a:pt x="1727" y="700"/>
                  <a:pt x="1906" y="474"/>
                  <a:pt x="2144" y="379"/>
                </a:cubicBezTo>
                <a:cubicBezTo>
                  <a:pt x="2224" y="348"/>
                  <a:pt x="2314" y="332"/>
                  <a:pt x="2413" y="332"/>
                </a:cubicBezTo>
                <a:cubicBezTo>
                  <a:pt x="2578" y="332"/>
                  <a:pt x="2769" y="377"/>
                  <a:pt x="2978" y="474"/>
                </a:cubicBezTo>
                <a:cubicBezTo>
                  <a:pt x="3001" y="488"/>
                  <a:pt x="3025" y="493"/>
                  <a:pt x="3049" y="493"/>
                </a:cubicBezTo>
                <a:cubicBezTo>
                  <a:pt x="3109" y="493"/>
                  <a:pt x="3166" y="454"/>
                  <a:pt x="3192" y="403"/>
                </a:cubicBezTo>
                <a:cubicBezTo>
                  <a:pt x="3239" y="308"/>
                  <a:pt x="3192" y="224"/>
                  <a:pt x="3120" y="177"/>
                </a:cubicBezTo>
                <a:cubicBezTo>
                  <a:pt x="2864" y="59"/>
                  <a:pt x="2630" y="1"/>
                  <a:pt x="2416" y="1"/>
                </a:cubicBezTo>
                <a:close/>
              </a:path>
            </a:pathLst>
          </a:custGeom>
          <a:solidFill>
            <a:srgbClr val="333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51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8"/>
          <p:cNvSpPr txBox="1">
            <a:spLocks noGrp="1"/>
          </p:cNvSpPr>
          <p:nvPr>
            <p:ph type="title"/>
          </p:nvPr>
        </p:nvSpPr>
        <p:spPr>
          <a:xfrm>
            <a:off x="158313" y="910714"/>
            <a:ext cx="4812643" cy="1837704"/>
          </a:xfrm>
          <a:prstGeom prst="rect">
            <a:avLst/>
          </a:prstGeom>
        </p:spPr>
        <p:txBody>
          <a:bodyPr spcFirstLastPara="1" wrap="square" lIns="91425" tIns="91425" rIns="91425" bIns="91425" anchor="b" anchorCtr="0">
            <a:noAutofit/>
          </a:bodyPr>
          <a:lstStyle/>
          <a:p>
            <a:pPr lvl="0"/>
            <a:r>
              <a:rPr lang="en-US" sz="3600" dirty="0">
                <a:solidFill>
                  <a:srgbClr val="333B46"/>
                </a:solidFill>
              </a:rPr>
              <a:t>The Election Outcome’s Impact</a:t>
            </a:r>
          </a:p>
        </p:txBody>
      </p:sp>
      <p:sp>
        <p:nvSpPr>
          <p:cNvPr id="448" name="Google Shape;448;p38"/>
          <p:cNvSpPr txBox="1">
            <a:spLocks noGrp="1"/>
          </p:cNvSpPr>
          <p:nvPr>
            <p:ph type="subTitle" idx="2"/>
          </p:nvPr>
        </p:nvSpPr>
        <p:spPr>
          <a:xfrm>
            <a:off x="5883273" y="2016568"/>
            <a:ext cx="2643301" cy="1463700"/>
          </a:xfrm>
          <a:prstGeom prst="rect">
            <a:avLst/>
          </a:prstGeom>
        </p:spPr>
        <p:txBody>
          <a:bodyPr spcFirstLastPara="1" wrap="square" lIns="91425" tIns="91425" rIns="91425" bIns="91425" anchor="t" anchorCtr="0">
            <a:noAutofit/>
          </a:bodyPr>
          <a:lstStyle/>
          <a:p>
            <a:pPr marL="285750" lvl="0" indent="-285750">
              <a:spcAft>
                <a:spcPts val="1600"/>
              </a:spcAft>
              <a:buClr>
                <a:srgbClr val="BDEEFD"/>
              </a:buClr>
              <a:buFont typeface="Arial" panose="020B0604020202020204" pitchFamily="34" charset="0"/>
              <a:buChar char="•"/>
            </a:pPr>
            <a:r>
              <a:rPr lang="en-US" dirty="0"/>
              <a:t>Presidential “Honeymoon Periods”</a:t>
            </a:r>
          </a:p>
          <a:p>
            <a:pPr marL="285750" lvl="0" indent="-285750">
              <a:spcAft>
                <a:spcPts val="1600"/>
              </a:spcAft>
              <a:buClr>
                <a:srgbClr val="BDEEFD"/>
              </a:buClr>
              <a:buFont typeface="Arial" panose="020B0604020202020204" pitchFamily="34" charset="0"/>
              <a:buChar char="•"/>
            </a:pPr>
            <a:r>
              <a:rPr lang="en-US" dirty="0"/>
              <a:t>Stock Market History</a:t>
            </a:r>
          </a:p>
          <a:p>
            <a:pPr marL="285750" lvl="0" indent="-285750">
              <a:spcAft>
                <a:spcPts val="1600"/>
              </a:spcAft>
              <a:buClr>
                <a:srgbClr val="BDEEFD"/>
              </a:buClr>
              <a:buFont typeface="Arial" panose="020B0604020202020204" pitchFamily="34" charset="0"/>
              <a:buChar char="•"/>
            </a:pPr>
            <a:r>
              <a:rPr lang="en-US" dirty="0"/>
              <a:t>Investing for Income</a:t>
            </a:r>
          </a:p>
          <a:p>
            <a:pPr marL="285750" lvl="0" indent="-285750">
              <a:spcAft>
                <a:spcPts val="1600"/>
              </a:spcAft>
              <a:buClr>
                <a:srgbClr val="BDEEFD"/>
              </a:buClr>
              <a:buFont typeface="Arial" panose="020B0604020202020204" pitchFamily="34" charset="0"/>
              <a:buChar char="•"/>
            </a:pPr>
            <a:endParaRPr lang="en-US" dirty="0"/>
          </a:p>
          <a:p>
            <a:pPr marL="285750" lvl="0" indent="-285750">
              <a:spcAft>
                <a:spcPts val="1600"/>
              </a:spcAft>
              <a:buClr>
                <a:srgbClr val="BDEEFD"/>
              </a:buClr>
              <a:buFont typeface="Arial" panose="020B0604020202020204" pitchFamily="34" charset="0"/>
              <a:buChar char="•"/>
            </a:pPr>
            <a:endParaRPr lang="en-US" dirty="0"/>
          </a:p>
          <a:p>
            <a:pPr marL="285750" lvl="0" indent="-285750">
              <a:spcAft>
                <a:spcPts val="1600"/>
              </a:spcAft>
              <a:buClr>
                <a:srgbClr val="BDEEFD"/>
              </a:buClr>
              <a:buFont typeface="Arial" panose="020B0604020202020204" pitchFamily="34" charset="0"/>
              <a:buChar char="•"/>
            </a:pPr>
            <a:endParaRPr lang="en-US" dirty="0" err="1"/>
          </a:p>
        </p:txBody>
      </p:sp>
      <p:grpSp>
        <p:nvGrpSpPr>
          <p:cNvPr id="449" name="Google Shape;449;p38"/>
          <p:cNvGrpSpPr/>
          <p:nvPr/>
        </p:nvGrpSpPr>
        <p:grpSpPr>
          <a:xfrm>
            <a:off x="2172443" y="2791531"/>
            <a:ext cx="784385" cy="142752"/>
            <a:chOff x="795060" y="2571775"/>
            <a:chExt cx="784385" cy="142752"/>
          </a:xfrm>
          <a:solidFill>
            <a:srgbClr val="75A7B7"/>
          </a:solidFill>
        </p:grpSpPr>
        <p:sp>
          <p:nvSpPr>
            <p:cNvPr id="450" name="Google Shape;450;p38"/>
            <p:cNvSpPr/>
            <p:nvPr/>
          </p:nvSpPr>
          <p:spPr>
            <a:xfrm>
              <a:off x="795060" y="2571775"/>
              <a:ext cx="784385" cy="55230"/>
            </a:xfrm>
            <a:custGeom>
              <a:avLst/>
              <a:gdLst/>
              <a:ahLst/>
              <a:cxnLst/>
              <a:rect l="l" t="t" r="r" b="b"/>
              <a:pathLst>
                <a:path w="6824" h="496" extrusionOk="0">
                  <a:moveTo>
                    <a:pt x="220" y="0"/>
                  </a:moveTo>
                  <a:cubicBezTo>
                    <a:pt x="148" y="0"/>
                    <a:pt x="73" y="68"/>
                    <a:pt x="0" y="103"/>
                  </a:cubicBezTo>
                  <a:cubicBezTo>
                    <a:pt x="56" y="170"/>
                    <a:pt x="102" y="279"/>
                    <a:pt x="170" y="292"/>
                  </a:cubicBezTo>
                  <a:cubicBezTo>
                    <a:pt x="390" y="335"/>
                    <a:pt x="617" y="352"/>
                    <a:pt x="844" y="364"/>
                  </a:cubicBezTo>
                  <a:cubicBezTo>
                    <a:pt x="1719" y="411"/>
                    <a:pt x="2597" y="452"/>
                    <a:pt x="3473" y="495"/>
                  </a:cubicBezTo>
                  <a:lnTo>
                    <a:pt x="3477" y="424"/>
                  </a:lnTo>
                  <a:cubicBezTo>
                    <a:pt x="4506" y="436"/>
                    <a:pt x="5535" y="452"/>
                    <a:pt x="6564" y="453"/>
                  </a:cubicBezTo>
                  <a:cubicBezTo>
                    <a:pt x="6651" y="453"/>
                    <a:pt x="6737" y="363"/>
                    <a:pt x="6824" y="315"/>
                  </a:cubicBezTo>
                  <a:cubicBezTo>
                    <a:pt x="6736" y="266"/>
                    <a:pt x="6649" y="175"/>
                    <a:pt x="6561" y="172"/>
                  </a:cubicBezTo>
                  <a:cubicBezTo>
                    <a:pt x="5570" y="146"/>
                    <a:pt x="4578" y="143"/>
                    <a:pt x="3587" y="116"/>
                  </a:cubicBezTo>
                  <a:cubicBezTo>
                    <a:pt x="2465" y="85"/>
                    <a:pt x="1344" y="34"/>
                    <a:pt x="223" y="0"/>
                  </a:cubicBezTo>
                  <a:cubicBezTo>
                    <a:pt x="222" y="0"/>
                    <a:pt x="221" y="0"/>
                    <a:pt x="2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EEFD"/>
                </a:solidFill>
              </a:endParaRPr>
            </a:p>
          </p:txBody>
        </p:sp>
        <p:sp>
          <p:nvSpPr>
            <p:cNvPr id="451" name="Google Shape;451;p38"/>
            <p:cNvSpPr/>
            <p:nvPr/>
          </p:nvSpPr>
          <p:spPr>
            <a:xfrm>
              <a:off x="1040735" y="2666535"/>
              <a:ext cx="379893" cy="47992"/>
            </a:xfrm>
            <a:custGeom>
              <a:avLst/>
              <a:gdLst/>
              <a:ahLst/>
              <a:cxnLst/>
              <a:rect l="l" t="t" r="r" b="b"/>
              <a:pathLst>
                <a:path w="3305" h="431" extrusionOk="0">
                  <a:moveTo>
                    <a:pt x="221" y="0"/>
                  </a:moveTo>
                  <a:cubicBezTo>
                    <a:pt x="149" y="0"/>
                    <a:pt x="74" y="73"/>
                    <a:pt x="0" y="110"/>
                  </a:cubicBezTo>
                  <a:cubicBezTo>
                    <a:pt x="58" y="172"/>
                    <a:pt x="104" y="255"/>
                    <a:pt x="175" y="289"/>
                  </a:cubicBezTo>
                  <a:cubicBezTo>
                    <a:pt x="255" y="330"/>
                    <a:pt x="357" y="337"/>
                    <a:pt x="449" y="343"/>
                  </a:cubicBezTo>
                  <a:cubicBezTo>
                    <a:pt x="863" y="366"/>
                    <a:pt x="1277" y="385"/>
                    <a:pt x="1691" y="406"/>
                  </a:cubicBezTo>
                  <a:cubicBezTo>
                    <a:pt x="1692" y="394"/>
                    <a:pt x="1692" y="383"/>
                    <a:pt x="1693" y="372"/>
                  </a:cubicBezTo>
                  <a:cubicBezTo>
                    <a:pt x="2134" y="394"/>
                    <a:pt x="2577" y="426"/>
                    <a:pt x="3019" y="430"/>
                  </a:cubicBezTo>
                  <a:cubicBezTo>
                    <a:pt x="3019" y="430"/>
                    <a:pt x="3020" y="430"/>
                    <a:pt x="3020" y="430"/>
                  </a:cubicBezTo>
                  <a:cubicBezTo>
                    <a:pt x="3115" y="430"/>
                    <a:pt x="3210" y="335"/>
                    <a:pt x="3304" y="284"/>
                  </a:cubicBezTo>
                  <a:cubicBezTo>
                    <a:pt x="3208" y="233"/>
                    <a:pt x="3112" y="181"/>
                    <a:pt x="3015" y="131"/>
                  </a:cubicBezTo>
                  <a:cubicBezTo>
                    <a:pt x="3012" y="129"/>
                    <a:pt x="3009" y="129"/>
                    <a:pt x="3005" y="129"/>
                  </a:cubicBezTo>
                  <a:cubicBezTo>
                    <a:pt x="2999" y="129"/>
                    <a:pt x="2993" y="130"/>
                    <a:pt x="2987" y="130"/>
                  </a:cubicBezTo>
                  <a:cubicBezTo>
                    <a:pt x="2066" y="84"/>
                    <a:pt x="1146" y="37"/>
                    <a:pt x="225" y="0"/>
                  </a:cubicBezTo>
                  <a:cubicBezTo>
                    <a:pt x="224" y="0"/>
                    <a:pt x="222" y="0"/>
                    <a:pt x="2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EEFD"/>
                </a:solidFill>
              </a:endParaRPr>
            </a:p>
          </p:txBody>
        </p:sp>
      </p:grpSp>
      <p:sp>
        <p:nvSpPr>
          <p:cNvPr id="8" name="Google Shape;447;p38">
            <a:extLst>
              <a:ext uri="{FF2B5EF4-FFF2-40B4-BE49-F238E27FC236}">
                <a16:creationId xmlns:a16="http://schemas.microsoft.com/office/drawing/2014/main" id="{AA0C6A92-B188-7341-941B-F0EE03B32A72}"/>
              </a:ext>
            </a:extLst>
          </p:cNvPr>
          <p:cNvSpPr txBox="1">
            <a:spLocks noGrp="1"/>
          </p:cNvSpPr>
          <p:nvPr>
            <p:ph type="subTitle" idx="1"/>
          </p:nvPr>
        </p:nvSpPr>
        <p:spPr>
          <a:xfrm>
            <a:off x="1123975" y="3096300"/>
            <a:ext cx="2968177" cy="63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lumMod val="25000"/>
                  </a:schemeClr>
                </a:solidFill>
              </a:rPr>
              <a:t>O</a:t>
            </a:r>
            <a:r>
              <a:rPr lang="en" dirty="0">
                <a:solidFill>
                  <a:schemeClr val="bg1">
                    <a:lumMod val="25000"/>
                  </a:schemeClr>
                </a:solidFill>
              </a:rPr>
              <a:t>n the Financial Markets</a:t>
            </a:r>
            <a:endParaRPr dirty="0">
              <a:solidFill>
                <a:schemeClr val="bg1">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8">
                                            <p:txEl>
                                              <p:pRg st="0" end="0"/>
                                            </p:txEl>
                                          </p:spTgt>
                                        </p:tgtEl>
                                        <p:attrNameLst>
                                          <p:attrName>style.visibility</p:attrName>
                                        </p:attrNameLst>
                                      </p:cBhvr>
                                      <p:to>
                                        <p:strVal val="visible"/>
                                      </p:to>
                                    </p:set>
                                    <p:anim calcmode="lin" valueType="num">
                                      <p:cBhvr additive="base">
                                        <p:cTn id="7" dur="500" fill="hold"/>
                                        <p:tgtEl>
                                          <p:spTgt spid="4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8">
                                            <p:txEl>
                                              <p:pRg st="1" end="1"/>
                                            </p:txEl>
                                          </p:spTgt>
                                        </p:tgtEl>
                                        <p:attrNameLst>
                                          <p:attrName>style.visibility</p:attrName>
                                        </p:attrNameLst>
                                      </p:cBhvr>
                                      <p:to>
                                        <p:strVal val="visible"/>
                                      </p:to>
                                    </p:set>
                                    <p:anim calcmode="lin" valueType="num">
                                      <p:cBhvr additive="base">
                                        <p:cTn id="13" dur="500" fill="hold"/>
                                        <p:tgtEl>
                                          <p:spTgt spid="4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8">
                                            <p:txEl>
                                              <p:pRg st="2" end="2"/>
                                            </p:txEl>
                                          </p:spTgt>
                                        </p:tgtEl>
                                        <p:attrNameLst>
                                          <p:attrName>style.visibility</p:attrName>
                                        </p:attrNameLst>
                                      </p:cBhvr>
                                      <p:to>
                                        <p:strVal val="visible"/>
                                      </p:to>
                                    </p:set>
                                    <p:anim calcmode="lin" valueType="num">
                                      <p:cBhvr additive="base">
                                        <p:cTn id="19" dur="500" fill="hold"/>
                                        <p:tgtEl>
                                          <p:spTgt spid="4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7" name="Google Shape;236;p35">
            <a:extLst>
              <a:ext uri="{FF2B5EF4-FFF2-40B4-BE49-F238E27FC236}">
                <a16:creationId xmlns:a16="http://schemas.microsoft.com/office/drawing/2014/main" id="{4DCD25DD-0EB9-6843-999B-5D25D3058E8E}"/>
              </a:ext>
            </a:extLst>
          </p:cNvPr>
          <p:cNvSpPr txBox="1">
            <a:spLocks/>
          </p:cNvSpPr>
          <p:nvPr/>
        </p:nvSpPr>
        <p:spPr>
          <a:xfrm>
            <a:off x="962213" y="4209170"/>
            <a:ext cx="6528690" cy="8191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Saira SemiCondensed Medium"/>
              <a:buNone/>
              <a:defRPr sz="2000" b="0" i="0" u="none" strike="noStrike" cap="none">
                <a:solidFill>
                  <a:schemeClr val="dk1"/>
                </a:solidFill>
                <a:latin typeface="Saira SemiCondensed Medium"/>
                <a:ea typeface="Saira SemiCondensed Medium"/>
                <a:cs typeface="Saira SemiCondensed Medium"/>
                <a:sym typeface="Saira SemiCondensed Medium"/>
              </a:defRPr>
            </a:lvl1pPr>
            <a:lvl2pPr marR="0" lvl="1"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2pPr>
            <a:lvl3pPr marR="0" lvl="2"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3pPr>
            <a:lvl4pPr marR="0" lvl="3"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4pPr>
            <a:lvl5pPr marR="0" lvl="4"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5pPr>
            <a:lvl6pPr marR="0" lvl="5"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6pPr>
            <a:lvl7pPr marR="0" lvl="6"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7pPr>
            <a:lvl8pPr marR="0" lvl="7"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8pPr>
            <a:lvl9pPr marR="0" lvl="8"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9pPr>
          </a:lstStyle>
          <a:p>
            <a:pPr algn="ctr"/>
            <a:r>
              <a:rPr lang="en-US" sz="2800" dirty="0">
                <a:solidFill>
                  <a:srgbClr val="364E87"/>
                </a:solidFill>
                <a:latin typeface="Fira Sans Extra Condensed Medium"/>
                <a:ea typeface="Fira Sans Extra Condensed Medium"/>
                <a:cs typeface="Fira Sans Extra Condensed Medium"/>
                <a:sym typeface="Arial"/>
              </a:rPr>
              <a:t>The result: stocks </a:t>
            </a:r>
            <a:r>
              <a:rPr lang="en-US" sz="2800" b="1" dirty="0">
                <a:solidFill>
                  <a:srgbClr val="364E87"/>
                </a:solidFill>
                <a:latin typeface="Fira Sans Extra Condensed Medium"/>
                <a:ea typeface="Fira Sans Extra Condensed Medium"/>
                <a:cs typeface="Fira Sans Extra Condensed Medium"/>
                <a:sym typeface="Arial"/>
              </a:rPr>
              <a:t>“should” </a:t>
            </a:r>
            <a:r>
              <a:rPr lang="en-US" sz="2800" dirty="0">
                <a:solidFill>
                  <a:srgbClr val="364E87"/>
                </a:solidFill>
                <a:latin typeface="Fira Sans Extra Condensed Medium"/>
                <a:ea typeface="Fira Sans Extra Condensed Medium"/>
                <a:cs typeface="Fira Sans Extra Condensed Medium"/>
                <a:sym typeface="Arial"/>
              </a:rPr>
              <a:t>go higher.</a:t>
            </a:r>
          </a:p>
        </p:txBody>
      </p:sp>
      <p:sp>
        <p:nvSpPr>
          <p:cNvPr id="9" name="Google Shape;236;p35">
            <a:extLst>
              <a:ext uri="{FF2B5EF4-FFF2-40B4-BE49-F238E27FC236}">
                <a16:creationId xmlns:a16="http://schemas.microsoft.com/office/drawing/2014/main" id="{5F6F46F0-437A-1840-97F9-FA8F37193DBC}"/>
              </a:ext>
            </a:extLst>
          </p:cNvPr>
          <p:cNvSpPr txBox="1">
            <a:spLocks/>
          </p:cNvSpPr>
          <p:nvPr/>
        </p:nvSpPr>
        <p:spPr>
          <a:xfrm>
            <a:off x="608462" y="115140"/>
            <a:ext cx="7927076" cy="9860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Saira SemiCondensed Medium"/>
              <a:buNone/>
              <a:defRPr sz="2000" b="0" i="0" u="none" strike="noStrike" cap="none">
                <a:solidFill>
                  <a:schemeClr val="dk1"/>
                </a:solidFill>
                <a:latin typeface="Saira SemiCondensed Medium"/>
                <a:ea typeface="Saira SemiCondensed Medium"/>
                <a:cs typeface="Saira SemiCondensed Medium"/>
                <a:sym typeface="Saira SemiCondensed Medium"/>
              </a:defRPr>
            </a:lvl1pPr>
            <a:lvl2pPr marR="0" lvl="1"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2pPr>
            <a:lvl3pPr marR="0" lvl="2"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3pPr>
            <a:lvl4pPr marR="0" lvl="3"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4pPr>
            <a:lvl5pPr marR="0" lvl="4"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5pPr>
            <a:lvl6pPr marR="0" lvl="5"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6pPr>
            <a:lvl7pPr marR="0" lvl="6"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7pPr>
            <a:lvl8pPr marR="0" lvl="7"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8pPr>
            <a:lvl9pPr marR="0" lvl="8" algn="l" rtl="0">
              <a:lnSpc>
                <a:spcPct val="100000"/>
              </a:lnSpc>
              <a:spcBef>
                <a:spcPts val="0"/>
              </a:spcBef>
              <a:spcAft>
                <a:spcPts val="0"/>
              </a:spcAft>
              <a:buClr>
                <a:srgbClr val="FFFFFF"/>
              </a:buClr>
              <a:buSzPts val="2400"/>
              <a:buFont typeface="Saira SemiCondensed Medium"/>
              <a:buNone/>
              <a:defRPr sz="2400" b="0" i="0" u="none" strike="noStrike" cap="none">
                <a:solidFill>
                  <a:srgbClr val="FFFFFF"/>
                </a:solidFill>
                <a:latin typeface="Saira SemiCondensed Medium"/>
                <a:ea typeface="Saira SemiCondensed Medium"/>
                <a:cs typeface="Saira SemiCondensed Medium"/>
                <a:sym typeface="Saira SemiCondensed Medium"/>
              </a:defRPr>
            </a:lvl9pPr>
          </a:lstStyle>
          <a:p>
            <a:pPr algn="ctr">
              <a:buClr>
                <a:schemeClr val="lt2"/>
              </a:buClr>
              <a:buSzPts val="3600"/>
            </a:pPr>
            <a:r>
              <a:rPr lang="en-US" sz="3600" kern="1200" dirty="0">
                <a:solidFill>
                  <a:srgbClr val="333B46"/>
                </a:solidFill>
                <a:latin typeface="Roboto Black"/>
                <a:ea typeface="Roboto Black"/>
                <a:cs typeface="Roboto Black"/>
                <a:sym typeface="Fira Sans"/>
              </a:rPr>
              <a:t>The Theoretical Stock</a:t>
            </a:r>
            <a:br>
              <a:rPr lang="en-US" sz="3600" kern="1200" dirty="0">
                <a:solidFill>
                  <a:srgbClr val="333B46"/>
                </a:solidFill>
                <a:latin typeface="Roboto Black"/>
                <a:ea typeface="Roboto Black"/>
                <a:cs typeface="Roboto Black"/>
                <a:sym typeface="Fira Sans"/>
              </a:rPr>
            </a:br>
            <a:r>
              <a:rPr lang="en-US" sz="3600" kern="1200" dirty="0">
                <a:solidFill>
                  <a:srgbClr val="333B46"/>
                </a:solidFill>
                <a:latin typeface="Roboto Black"/>
                <a:ea typeface="Roboto Black"/>
                <a:cs typeface="Roboto Black"/>
                <a:sym typeface="Fira Sans"/>
              </a:rPr>
              <a:t>Market Effects of Low Interest Rates</a:t>
            </a:r>
          </a:p>
        </p:txBody>
      </p:sp>
      <p:sp>
        <p:nvSpPr>
          <p:cNvPr id="69" name="Google Shape;1649;p20">
            <a:extLst>
              <a:ext uri="{FF2B5EF4-FFF2-40B4-BE49-F238E27FC236}">
                <a16:creationId xmlns:a16="http://schemas.microsoft.com/office/drawing/2014/main" id="{E796FBDF-0F16-0147-88D6-205A0DB10B1C}"/>
              </a:ext>
            </a:extLst>
          </p:cNvPr>
          <p:cNvSpPr/>
          <p:nvPr/>
        </p:nvSpPr>
        <p:spPr>
          <a:xfrm>
            <a:off x="1330310" y="1431079"/>
            <a:ext cx="2145150" cy="844800"/>
          </a:xfrm>
          <a:prstGeom prst="rect">
            <a:avLst/>
          </a:prstGeom>
          <a:noFill/>
          <a:ln>
            <a:noFill/>
          </a:ln>
        </p:spPr>
        <p:txBody>
          <a:bodyPr spcFirstLastPara="1" wrap="square" lIns="274300" tIns="91425" rIns="274300" bIns="91425" anchor="ctr" anchorCtr="0">
            <a:noAutofit/>
          </a:bodyPr>
          <a:lstStyle/>
          <a:p>
            <a:pPr lvl="0">
              <a:buSzPts val="1100"/>
            </a:pPr>
            <a:r>
              <a:rPr lang="en-US" sz="1200" dirty="0">
                <a:latin typeface="Fira Sans"/>
                <a:ea typeface="Fira Sans"/>
                <a:cs typeface="Fira Sans"/>
                <a:sym typeface="Fira Sans"/>
              </a:rPr>
              <a:t>are higher, mathematically speaking</a:t>
            </a:r>
            <a:endParaRPr sz="1200" dirty="0">
              <a:latin typeface="Fira Sans"/>
              <a:ea typeface="Fira Sans"/>
              <a:cs typeface="Fira Sans"/>
              <a:sym typeface="Fira Sans"/>
            </a:endParaRPr>
          </a:p>
        </p:txBody>
      </p:sp>
      <p:sp>
        <p:nvSpPr>
          <p:cNvPr id="76" name="Google Shape;1656;p20">
            <a:extLst>
              <a:ext uri="{FF2B5EF4-FFF2-40B4-BE49-F238E27FC236}">
                <a16:creationId xmlns:a16="http://schemas.microsoft.com/office/drawing/2014/main" id="{1A4CF5E1-803B-6740-9A4E-3B7BEB1E9D02}"/>
              </a:ext>
            </a:extLst>
          </p:cNvPr>
          <p:cNvSpPr txBox="1"/>
          <p:nvPr/>
        </p:nvSpPr>
        <p:spPr>
          <a:xfrm>
            <a:off x="629719" y="2997598"/>
            <a:ext cx="1920900" cy="3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dirty="0">
                <a:solidFill>
                  <a:srgbClr val="5A697D"/>
                </a:solidFill>
                <a:latin typeface="Fira Sans Extra Condensed Medium"/>
                <a:ea typeface="Fira Sans Extra Condensed Medium"/>
                <a:cs typeface="Fira Sans Extra Condensed Medium"/>
                <a:sym typeface="Fira Sans Extra Condensed Medium"/>
              </a:rPr>
              <a:t>Corporations</a:t>
            </a:r>
            <a:endParaRPr sz="1700" dirty="0">
              <a:solidFill>
                <a:srgbClr val="5A697D"/>
              </a:solidFill>
              <a:latin typeface="Fira Sans Extra Condensed Medium"/>
              <a:ea typeface="Fira Sans Extra Condensed Medium"/>
              <a:cs typeface="Fira Sans Extra Condensed Medium"/>
              <a:sym typeface="Fira Sans Extra Condensed Medium"/>
            </a:endParaRPr>
          </a:p>
        </p:txBody>
      </p:sp>
      <p:sp>
        <p:nvSpPr>
          <p:cNvPr id="77" name="Google Shape;1657;p20">
            <a:extLst>
              <a:ext uri="{FF2B5EF4-FFF2-40B4-BE49-F238E27FC236}">
                <a16:creationId xmlns:a16="http://schemas.microsoft.com/office/drawing/2014/main" id="{D9C2AE77-55EF-C746-B89B-57F8F34E6DEF}"/>
              </a:ext>
            </a:extLst>
          </p:cNvPr>
          <p:cNvSpPr/>
          <p:nvPr/>
        </p:nvSpPr>
        <p:spPr>
          <a:xfrm>
            <a:off x="3046563" y="2178292"/>
            <a:ext cx="2703673" cy="1928209"/>
          </a:xfrm>
          <a:custGeom>
            <a:avLst/>
            <a:gdLst/>
            <a:ahLst/>
            <a:cxnLst/>
            <a:rect l="l" t="t" r="r" b="b"/>
            <a:pathLst>
              <a:path w="29367" h="20944" extrusionOk="0">
                <a:moveTo>
                  <a:pt x="28040" y="0"/>
                </a:moveTo>
                <a:lnTo>
                  <a:pt x="24825" y="4799"/>
                </a:lnTo>
                <a:lnTo>
                  <a:pt x="23062" y="2368"/>
                </a:lnTo>
                <a:lnTo>
                  <a:pt x="16902" y="11423"/>
                </a:lnTo>
                <a:lnTo>
                  <a:pt x="14409" y="8854"/>
                </a:lnTo>
                <a:lnTo>
                  <a:pt x="5903" y="17152"/>
                </a:lnTo>
                <a:lnTo>
                  <a:pt x="3965" y="14986"/>
                </a:lnTo>
                <a:lnTo>
                  <a:pt x="0" y="19902"/>
                </a:lnTo>
                <a:lnTo>
                  <a:pt x="1278" y="20944"/>
                </a:lnTo>
                <a:lnTo>
                  <a:pt x="4021" y="17499"/>
                </a:lnTo>
                <a:lnTo>
                  <a:pt x="5819" y="19499"/>
                </a:lnTo>
                <a:lnTo>
                  <a:pt x="14381" y="11166"/>
                </a:lnTo>
                <a:lnTo>
                  <a:pt x="17104" y="13999"/>
                </a:lnTo>
                <a:lnTo>
                  <a:pt x="23117" y="5174"/>
                </a:lnTo>
                <a:lnTo>
                  <a:pt x="24916" y="7666"/>
                </a:lnTo>
                <a:lnTo>
                  <a:pt x="29367" y="896"/>
                </a:lnTo>
                <a:lnTo>
                  <a:pt x="280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66;p20">
            <a:extLst>
              <a:ext uri="{FF2B5EF4-FFF2-40B4-BE49-F238E27FC236}">
                <a16:creationId xmlns:a16="http://schemas.microsoft.com/office/drawing/2014/main" id="{6B255E35-2B98-F949-B39E-734C23196C37}"/>
              </a:ext>
            </a:extLst>
          </p:cNvPr>
          <p:cNvSpPr/>
          <p:nvPr/>
        </p:nvSpPr>
        <p:spPr>
          <a:xfrm rot="10020953">
            <a:off x="3273433" y="1766937"/>
            <a:ext cx="495580" cy="649603"/>
          </a:xfrm>
          <a:custGeom>
            <a:avLst/>
            <a:gdLst/>
            <a:ahLst/>
            <a:cxnLst/>
            <a:rect l="l" t="t" r="r" b="b"/>
            <a:pathLst>
              <a:path w="5383" h="7056" extrusionOk="0">
                <a:moveTo>
                  <a:pt x="28" y="0"/>
                </a:moveTo>
                <a:cubicBezTo>
                  <a:pt x="0" y="139"/>
                  <a:pt x="0" y="285"/>
                  <a:pt x="0" y="431"/>
                </a:cubicBezTo>
                <a:lnTo>
                  <a:pt x="0" y="750"/>
                </a:lnTo>
                <a:lnTo>
                  <a:pt x="466" y="722"/>
                </a:lnTo>
                <a:lnTo>
                  <a:pt x="466" y="431"/>
                </a:lnTo>
                <a:cubicBezTo>
                  <a:pt x="466" y="312"/>
                  <a:pt x="466" y="201"/>
                  <a:pt x="493" y="56"/>
                </a:cubicBezTo>
                <a:lnTo>
                  <a:pt x="28" y="0"/>
                </a:lnTo>
                <a:close/>
                <a:moveTo>
                  <a:pt x="577" y="1354"/>
                </a:moveTo>
                <a:lnTo>
                  <a:pt x="118" y="1444"/>
                </a:lnTo>
                <a:cubicBezTo>
                  <a:pt x="174" y="1674"/>
                  <a:pt x="230" y="1910"/>
                  <a:pt x="320" y="2139"/>
                </a:cubicBezTo>
                <a:lnTo>
                  <a:pt x="750" y="1993"/>
                </a:lnTo>
                <a:cubicBezTo>
                  <a:pt x="667" y="1764"/>
                  <a:pt x="612" y="1562"/>
                  <a:pt x="577" y="1354"/>
                </a:cubicBezTo>
                <a:close/>
                <a:moveTo>
                  <a:pt x="1014" y="2569"/>
                </a:moveTo>
                <a:lnTo>
                  <a:pt x="612" y="2805"/>
                </a:lnTo>
                <a:cubicBezTo>
                  <a:pt x="723" y="3007"/>
                  <a:pt x="841" y="3208"/>
                  <a:pt x="959" y="3410"/>
                </a:cubicBezTo>
                <a:lnTo>
                  <a:pt x="1361" y="3153"/>
                </a:lnTo>
                <a:cubicBezTo>
                  <a:pt x="1216" y="2979"/>
                  <a:pt x="1132" y="2778"/>
                  <a:pt x="1014" y="2569"/>
                </a:cubicBezTo>
                <a:close/>
                <a:moveTo>
                  <a:pt x="1736" y="3701"/>
                </a:moveTo>
                <a:lnTo>
                  <a:pt x="1361" y="3993"/>
                </a:lnTo>
                <a:cubicBezTo>
                  <a:pt x="1507" y="4166"/>
                  <a:pt x="1653" y="4368"/>
                  <a:pt x="1827" y="4541"/>
                </a:cubicBezTo>
                <a:lnTo>
                  <a:pt x="2174" y="4222"/>
                </a:lnTo>
                <a:cubicBezTo>
                  <a:pt x="2000" y="4048"/>
                  <a:pt x="1882" y="3875"/>
                  <a:pt x="1736" y="3701"/>
                </a:cubicBezTo>
                <a:close/>
                <a:moveTo>
                  <a:pt x="2632" y="4715"/>
                </a:moveTo>
                <a:lnTo>
                  <a:pt x="2313" y="5034"/>
                </a:lnTo>
                <a:cubicBezTo>
                  <a:pt x="2459" y="5208"/>
                  <a:pt x="2632" y="5347"/>
                  <a:pt x="2834" y="5521"/>
                </a:cubicBezTo>
                <a:lnTo>
                  <a:pt x="3125" y="5146"/>
                </a:lnTo>
                <a:cubicBezTo>
                  <a:pt x="2952" y="5000"/>
                  <a:pt x="2778" y="4861"/>
                  <a:pt x="2632" y="4715"/>
                </a:cubicBezTo>
                <a:close/>
                <a:moveTo>
                  <a:pt x="3646" y="5583"/>
                </a:moveTo>
                <a:lnTo>
                  <a:pt x="3389" y="5958"/>
                </a:lnTo>
                <a:cubicBezTo>
                  <a:pt x="3563" y="6076"/>
                  <a:pt x="3764" y="6215"/>
                  <a:pt x="3966" y="6361"/>
                </a:cubicBezTo>
                <a:lnTo>
                  <a:pt x="4195" y="5958"/>
                </a:lnTo>
                <a:cubicBezTo>
                  <a:pt x="4021" y="5840"/>
                  <a:pt x="3820" y="5694"/>
                  <a:pt x="3646" y="5583"/>
                </a:cubicBezTo>
                <a:close/>
                <a:moveTo>
                  <a:pt x="4778" y="6305"/>
                </a:moveTo>
                <a:lnTo>
                  <a:pt x="4542" y="6708"/>
                </a:lnTo>
                <a:cubicBezTo>
                  <a:pt x="4743" y="6826"/>
                  <a:pt x="4952" y="6944"/>
                  <a:pt x="5153" y="7055"/>
                </a:cubicBezTo>
                <a:lnTo>
                  <a:pt x="5382" y="6652"/>
                </a:lnTo>
                <a:cubicBezTo>
                  <a:pt x="5181" y="6534"/>
                  <a:pt x="4979" y="6423"/>
                  <a:pt x="4778" y="6305"/>
                </a:cubicBezTo>
                <a:close/>
              </a:path>
            </a:pathLst>
          </a:custGeom>
          <a:solidFill>
            <a:srgbClr val="75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84;p20">
            <a:extLst>
              <a:ext uri="{FF2B5EF4-FFF2-40B4-BE49-F238E27FC236}">
                <a16:creationId xmlns:a16="http://schemas.microsoft.com/office/drawing/2014/main" id="{89099E0F-9267-4D4A-BC36-08DE378399CB}"/>
              </a:ext>
            </a:extLst>
          </p:cNvPr>
          <p:cNvSpPr/>
          <p:nvPr/>
        </p:nvSpPr>
        <p:spPr>
          <a:xfrm>
            <a:off x="5510209" y="2124530"/>
            <a:ext cx="301237" cy="258426"/>
          </a:xfrm>
          <a:custGeom>
            <a:avLst/>
            <a:gdLst/>
            <a:ahLst/>
            <a:cxnLst/>
            <a:rect l="l" t="t" r="r" b="b"/>
            <a:pathLst>
              <a:path w="3272" h="2807" extrusionOk="0">
                <a:moveTo>
                  <a:pt x="2841" y="1"/>
                </a:moveTo>
                <a:lnTo>
                  <a:pt x="1" y="376"/>
                </a:lnTo>
                <a:lnTo>
                  <a:pt x="3271" y="2806"/>
                </a:lnTo>
                <a:lnTo>
                  <a:pt x="28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85;p20">
            <a:extLst>
              <a:ext uri="{FF2B5EF4-FFF2-40B4-BE49-F238E27FC236}">
                <a16:creationId xmlns:a16="http://schemas.microsoft.com/office/drawing/2014/main" id="{06FCC354-D9AF-9847-B968-629F17122970}"/>
              </a:ext>
            </a:extLst>
          </p:cNvPr>
          <p:cNvSpPr/>
          <p:nvPr/>
        </p:nvSpPr>
        <p:spPr>
          <a:xfrm>
            <a:off x="4886979" y="3080913"/>
            <a:ext cx="72271" cy="143898"/>
          </a:xfrm>
          <a:custGeom>
            <a:avLst/>
            <a:gdLst/>
            <a:ahLst/>
            <a:cxnLst/>
            <a:rect l="l" t="t" r="r" b="b"/>
            <a:pathLst>
              <a:path w="785" h="1563" extrusionOk="0">
                <a:moveTo>
                  <a:pt x="382" y="0"/>
                </a:moveTo>
                <a:cubicBezTo>
                  <a:pt x="174" y="0"/>
                  <a:pt x="0" y="347"/>
                  <a:pt x="0" y="785"/>
                </a:cubicBezTo>
                <a:cubicBezTo>
                  <a:pt x="0" y="1215"/>
                  <a:pt x="174" y="1563"/>
                  <a:pt x="382" y="1563"/>
                </a:cubicBezTo>
                <a:cubicBezTo>
                  <a:pt x="611" y="1563"/>
                  <a:pt x="785" y="1215"/>
                  <a:pt x="785" y="785"/>
                </a:cubicBezTo>
                <a:cubicBezTo>
                  <a:pt x="785" y="347"/>
                  <a:pt x="611" y="0"/>
                  <a:pt x="382" y="0"/>
                </a:cubicBezTo>
                <a:close/>
              </a:path>
            </a:pathLst>
          </a:custGeom>
          <a:solidFill>
            <a:srgbClr val="FB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86;p20">
            <a:extLst>
              <a:ext uri="{FF2B5EF4-FFF2-40B4-BE49-F238E27FC236}">
                <a16:creationId xmlns:a16="http://schemas.microsoft.com/office/drawing/2014/main" id="{B1C0A841-2213-6C46-9BEB-35B3F6B5236A}"/>
              </a:ext>
            </a:extLst>
          </p:cNvPr>
          <p:cNvSpPr/>
          <p:nvPr/>
        </p:nvSpPr>
        <p:spPr>
          <a:xfrm>
            <a:off x="4186973" y="2841196"/>
            <a:ext cx="383635" cy="97221"/>
          </a:xfrm>
          <a:custGeom>
            <a:avLst/>
            <a:gdLst/>
            <a:ahLst/>
            <a:cxnLst/>
            <a:rect l="l" t="t" r="r" b="b"/>
            <a:pathLst>
              <a:path w="4167" h="1056" extrusionOk="0">
                <a:moveTo>
                  <a:pt x="2049" y="0"/>
                </a:moveTo>
                <a:cubicBezTo>
                  <a:pt x="1445" y="0"/>
                  <a:pt x="952" y="202"/>
                  <a:pt x="605" y="375"/>
                </a:cubicBezTo>
                <a:cubicBezTo>
                  <a:pt x="257" y="577"/>
                  <a:pt x="56" y="750"/>
                  <a:pt x="56" y="750"/>
                </a:cubicBezTo>
                <a:cubicBezTo>
                  <a:pt x="0" y="840"/>
                  <a:pt x="0" y="924"/>
                  <a:pt x="56" y="1014"/>
                </a:cubicBezTo>
                <a:cubicBezTo>
                  <a:pt x="84" y="1042"/>
                  <a:pt x="127" y="1056"/>
                  <a:pt x="174" y="1056"/>
                </a:cubicBezTo>
                <a:cubicBezTo>
                  <a:pt x="221" y="1056"/>
                  <a:pt x="271" y="1042"/>
                  <a:pt x="313" y="1014"/>
                </a:cubicBezTo>
                <a:cubicBezTo>
                  <a:pt x="313" y="1014"/>
                  <a:pt x="487" y="840"/>
                  <a:pt x="778" y="667"/>
                </a:cubicBezTo>
                <a:cubicBezTo>
                  <a:pt x="1098" y="521"/>
                  <a:pt x="1528" y="347"/>
                  <a:pt x="2049" y="347"/>
                </a:cubicBezTo>
                <a:cubicBezTo>
                  <a:pt x="2570" y="347"/>
                  <a:pt x="3181" y="521"/>
                  <a:pt x="3847" y="1014"/>
                </a:cubicBezTo>
                <a:cubicBezTo>
                  <a:pt x="3885" y="1039"/>
                  <a:pt x="3929" y="1053"/>
                  <a:pt x="3972" y="1053"/>
                </a:cubicBezTo>
                <a:cubicBezTo>
                  <a:pt x="4024" y="1053"/>
                  <a:pt x="4074" y="1032"/>
                  <a:pt x="4104" y="986"/>
                </a:cubicBezTo>
                <a:cubicBezTo>
                  <a:pt x="4167" y="924"/>
                  <a:pt x="4132" y="813"/>
                  <a:pt x="4077" y="750"/>
                </a:cubicBezTo>
                <a:cubicBezTo>
                  <a:pt x="3327" y="202"/>
                  <a:pt x="2632" y="0"/>
                  <a:pt x="2049" y="0"/>
                </a:cubicBezTo>
                <a:close/>
              </a:path>
            </a:pathLst>
          </a:custGeom>
          <a:solidFill>
            <a:srgbClr val="FB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687;p20">
            <a:extLst>
              <a:ext uri="{FF2B5EF4-FFF2-40B4-BE49-F238E27FC236}">
                <a16:creationId xmlns:a16="http://schemas.microsoft.com/office/drawing/2014/main" id="{2EB9E4AC-8DE6-4A40-B522-90E6AA9F7BB0}"/>
              </a:ext>
            </a:extLst>
          </p:cNvPr>
          <p:cNvGrpSpPr/>
          <p:nvPr/>
        </p:nvGrpSpPr>
        <p:grpSpPr>
          <a:xfrm>
            <a:off x="5202902" y="2101759"/>
            <a:ext cx="226376" cy="226804"/>
            <a:chOff x="2909139" y="4600060"/>
            <a:chExt cx="340825" cy="341469"/>
          </a:xfrm>
        </p:grpSpPr>
        <p:sp>
          <p:nvSpPr>
            <p:cNvPr id="107" name="Google Shape;1688;p20">
              <a:extLst>
                <a:ext uri="{FF2B5EF4-FFF2-40B4-BE49-F238E27FC236}">
                  <a16:creationId xmlns:a16="http://schemas.microsoft.com/office/drawing/2014/main" id="{289BEF69-40EE-4B4A-8E81-F4458A446B1F}"/>
                </a:ext>
              </a:extLst>
            </p:cNvPr>
            <p:cNvSpPr/>
            <p:nvPr/>
          </p:nvSpPr>
          <p:spPr>
            <a:xfrm>
              <a:off x="3058088" y="4600060"/>
              <a:ext cx="42902" cy="341469"/>
            </a:xfrm>
            <a:custGeom>
              <a:avLst/>
              <a:gdLst/>
              <a:ahLst/>
              <a:cxnLst/>
              <a:rect l="l" t="t" r="r" b="b"/>
              <a:pathLst>
                <a:path w="466" h="3709" extrusionOk="0">
                  <a:moveTo>
                    <a:pt x="230" y="0"/>
                  </a:moveTo>
                  <a:cubicBezTo>
                    <a:pt x="119" y="0"/>
                    <a:pt x="1" y="118"/>
                    <a:pt x="1" y="236"/>
                  </a:cubicBezTo>
                  <a:lnTo>
                    <a:pt x="1" y="3472"/>
                  </a:lnTo>
                  <a:cubicBezTo>
                    <a:pt x="1" y="3590"/>
                    <a:pt x="119" y="3708"/>
                    <a:pt x="230" y="3708"/>
                  </a:cubicBezTo>
                  <a:cubicBezTo>
                    <a:pt x="348" y="3708"/>
                    <a:pt x="466" y="3590"/>
                    <a:pt x="466" y="3472"/>
                  </a:cubicBezTo>
                  <a:lnTo>
                    <a:pt x="466" y="236"/>
                  </a:lnTo>
                  <a:cubicBezTo>
                    <a:pt x="466" y="118"/>
                    <a:pt x="348" y="0"/>
                    <a:pt x="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689;p20">
              <a:extLst>
                <a:ext uri="{FF2B5EF4-FFF2-40B4-BE49-F238E27FC236}">
                  <a16:creationId xmlns:a16="http://schemas.microsoft.com/office/drawing/2014/main" id="{B76CBE44-76AD-7346-BB50-81CB48A202C3}"/>
                </a:ext>
              </a:extLst>
            </p:cNvPr>
            <p:cNvSpPr/>
            <p:nvPr/>
          </p:nvSpPr>
          <p:spPr>
            <a:xfrm>
              <a:off x="2909139" y="4749653"/>
              <a:ext cx="340825" cy="42258"/>
            </a:xfrm>
            <a:custGeom>
              <a:avLst/>
              <a:gdLst/>
              <a:ahLst/>
              <a:cxnLst/>
              <a:rect l="l" t="t" r="r" b="b"/>
              <a:pathLst>
                <a:path w="3702" h="459" extrusionOk="0">
                  <a:moveTo>
                    <a:pt x="230" y="0"/>
                  </a:moveTo>
                  <a:cubicBezTo>
                    <a:pt x="112" y="0"/>
                    <a:pt x="1" y="111"/>
                    <a:pt x="1" y="229"/>
                  </a:cubicBezTo>
                  <a:cubicBezTo>
                    <a:pt x="1" y="347"/>
                    <a:pt x="112" y="458"/>
                    <a:pt x="230" y="458"/>
                  </a:cubicBezTo>
                  <a:lnTo>
                    <a:pt x="3473" y="458"/>
                  </a:lnTo>
                  <a:cubicBezTo>
                    <a:pt x="3584" y="458"/>
                    <a:pt x="3702" y="347"/>
                    <a:pt x="3702" y="229"/>
                  </a:cubicBezTo>
                  <a:cubicBezTo>
                    <a:pt x="3702" y="111"/>
                    <a:pt x="3584" y="0"/>
                    <a:pt x="3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694;p20">
            <a:extLst>
              <a:ext uri="{FF2B5EF4-FFF2-40B4-BE49-F238E27FC236}">
                <a16:creationId xmlns:a16="http://schemas.microsoft.com/office/drawing/2014/main" id="{1D7E2A06-FCCB-9649-B1D2-ED98175B71FD}"/>
              </a:ext>
            </a:extLst>
          </p:cNvPr>
          <p:cNvSpPr/>
          <p:nvPr/>
        </p:nvSpPr>
        <p:spPr>
          <a:xfrm>
            <a:off x="6177525" y="3296609"/>
            <a:ext cx="2257838" cy="844800"/>
          </a:xfrm>
          <a:prstGeom prst="rect">
            <a:avLst/>
          </a:prstGeom>
          <a:noFill/>
          <a:ln>
            <a:noFill/>
          </a:ln>
        </p:spPr>
        <p:txBody>
          <a:bodyPr spcFirstLastPara="1" wrap="square" lIns="274300" tIns="91425" rIns="274300" bIns="91425" anchor="ctr" anchorCtr="0">
            <a:noAutofit/>
          </a:bodyPr>
          <a:lstStyle/>
          <a:p>
            <a:pPr lvl="0">
              <a:buSzPts val="1100"/>
            </a:pPr>
            <a:r>
              <a:rPr lang="en-US" sz="1200" dirty="0">
                <a:latin typeface="Fira Sans"/>
                <a:ea typeface="Fira Sans"/>
                <a:cs typeface="Fira Sans"/>
                <a:sym typeface="Fira Sans"/>
              </a:rPr>
              <a:t>move “up the risk curve” because interest-bearing options “appear” less attractive</a:t>
            </a:r>
          </a:p>
          <a:p>
            <a:pPr lvl="0">
              <a:buSzPts val="1100"/>
            </a:pPr>
            <a:endParaRPr lang="en-US" sz="1200" dirty="0">
              <a:latin typeface="Fira Sans"/>
              <a:ea typeface="Fira Sans"/>
              <a:cs typeface="Fira Sans"/>
              <a:sym typeface="Fira Sans"/>
            </a:endParaRPr>
          </a:p>
        </p:txBody>
      </p:sp>
      <p:sp>
        <p:nvSpPr>
          <p:cNvPr id="114" name="Google Shape;1695;p20">
            <a:extLst>
              <a:ext uri="{FF2B5EF4-FFF2-40B4-BE49-F238E27FC236}">
                <a16:creationId xmlns:a16="http://schemas.microsoft.com/office/drawing/2014/main" id="{B1FC1FFE-8F8D-EC4C-B142-32E4F99E85E6}"/>
              </a:ext>
            </a:extLst>
          </p:cNvPr>
          <p:cNvSpPr/>
          <p:nvPr/>
        </p:nvSpPr>
        <p:spPr>
          <a:xfrm>
            <a:off x="638690" y="3047513"/>
            <a:ext cx="2033696" cy="844800"/>
          </a:xfrm>
          <a:prstGeom prst="rect">
            <a:avLst/>
          </a:prstGeom>
          <a:noFill/>
          <a:ln>
            <a:noFill/>
          </a:ln>
        </p:spPr>
        <p:txBody>
          <a:bodyPr spcFirstLastPara="1" wrap="square" lIns="90000" tIns="91425" rIns="274300" bIns="91425" anchor="ctr" anchorCtr="0">
            <a:noAutofit/>
          </a:bodyPr>
          <a:lstStyle/>
          <a:p>
            <a:pPr lvl="0">
              <a:buSzPts val="1100"/>
            </a:pPr>
            <a:r>
              <a:rPr lang="en-US" sz="1200" dirty="0">
                <a:latin typeface="Fira Sans"/>
                <a:ea typeface="Fira Sans"/>
                <a:cs typeface="Fira Sans"/>
                <a:sym typeface="Fira Sans"/>
              </a:rPr>
              <a:t>can borrow money cheaper to buy back stock</a:t>
            </a:r>
            <a:endParaRPr sz="1200" dirty="0">
              <a:latin typeface="Fira Sans"/>
              <a:ea typeface="Fira Sans"/>
              <a:cs typeface="Fira Sans"/>
              <a:sym typeface="Fira Sans"/>
            </a:endParaRPr>
          </a:p>
        </p:txBody>
      </p:sp>
      <p:sp>
        <p:nvSpPr>
          <p:cNvPr id="115" name="Google Shape;1696;p20">
            <a:extLst>
              <a:ext uri="{FF2B5EF4-FFF2-40B4-BE49-F238E27FC236}">
                <a16:creationId xmlns:a16="http://schemas.microsoft.com/office/drawing/2014/main" id="{8B95C7F3-4E0A-9548-80F5-7407DF5B528B}"/>
              </a:ext>
            </a:extLst>
          </p:cNvPr>
          <p:cNvSpPr txBox="1"/>
          <p:nvPr/>
        </p:nvSpPr>
        <p:spPr>
          <a:xfrm>
            <a:off x="1504571" y="1378054"/>
            <a:ext cx="1920900" cy="3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dirty="0">
                <a:solidFill>
                  <a:srgbClr val="5A697D"/>
                </a:solidFill>
                <a:latin typeface="Fira Sans Extra Condensed Medium"/>
                <a:ea typeface="Fira Sans Extra Condensed Medium"/>
                <a:cs typeface="Fira Sans Extra Condensed Medium"/>
                <a:sym typeface="Fira Sans Extra Condensed Medium"/>
              </a:rPr>
              <a:t>Stock Valuations</a:t>
            </a:r>
            <a:endParaRPr sz="1700" dirty="0">
              <a:solidFill>
                <a:srgbClr val="5A697D"/>
              </a:solidFill>
              <a:latin typeface="Fira Sans Extra Condensed Medium"/>
              <a:ea typeface="Fira Sans Extra Condensed Medium"/>
              <a:cs typeface="Fira Sans Extra Condensed Medium"/>
              <a:sym typeface="Fira Sans Extra Condensed Medium"/>
            </a:endParaRPr>
          </a:p>
        </p:txBody>
      </p:sp>
      <p:sp>
        <p:nvSpPr>
          <p:cNvPr id="116" name="Google Shape;1697;p20">
            <a:extLst>
              <a:ext uri="{FF2B5EF4-FFF2-40B4-BE49-F238E27FC236}">
                <a16:creationId xmlns:a16="http://schemas.microsoft.com/office/drawing/2014/main" id="{40573CE7-6F3F-5E49-A508-B4D698F6E5E7}"/>
              </a:ext>
            </a:extLst>
          </p:cNvPr>
          <p:cNvSpPr txBox="1"/>
          <p:nvPr/>
        </p:nvSpPr>
        <p:spPr>
          <a:xfrm>
            <a:off x="6355363" y="2997607"/>
            <a:ext cx="1920900" cy="3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dirty="0">
                <a:solidFill>
                  <a:srgbClr val="5A697D"/>
                </a:solidFill>
                <a:latin typeface="Fira Sans Extra Condensed Medium"/>
                <a:ea typeface="Fira Sans Extra Condensed Medium"/>
                <a:cs typeface="Fira Sans Extra Condensed Medium"/>
                <a:sym typeface="Fira Sans Extra Condensed Medium"/>
              </a:rPr>
              <a:t>Investors</a:t>
            </a:r>
            <a:endParaRPr sz="1700" dirty="0">
              <a:solidFill>
                <a:srgbClr val="5A697D"/>
              </a:solidFill>
              <a:latin typeface="Fira Sans Extra Condensed Medium"/>
              <a:ea typeface="Fira Sans Extra Condensed Medium"/>
              <a:cs typeface="Fira Sans Extra Condensed Medium"/>
              <a:sym typeface="Fira Sans Extra Condensed Medium"/>
            </a:endParaRPr>
          </a:p>
        </p:txBody>
      </p:sp>
      <p:sp>
        <p:nvSpPr>
          <p:cNvPr id="119" name="Google Shape;1700;p20">
            <a:extLst>
              <a:ext uri="{FF2B5EF4-FFF2-40B4-BE49-F238E27FC236}">
                <a16:creationId xmlns:a16="http://schemas.microsoft.com/office/drawing/2014/main" id="{139C918E-1AF3-FF42-9FFA-631105223698}"/>
              </a:ext>
            </a:extLst>
          </p:cNvPr>
          <p:cNvSpPr/>
          <p:nvPr/>
        </p:nvSpPr>
        <p:spPr>
          <a:xfrm rot="8999988">
            <a:off x="5984113" y="2412691"/>
            <a:ext cx="495583" cy="649607"/>
          </a:xfrm>
          <a:custGeom>
            <a:avLst/>
            <a:gdLst/>
            <a:ahLst/>
            <a:cxnLst/>
            <a:rect l="l" t="t" r="r" b="b"/>
            <a:pathLst>
              <a:path w="5383" h="7056" extrusionOk="0">
                <a:moveTo>
                  <a:pt x="28" y="0"/>
                </a:moveTo>
                <a:cubicBezTo>
                  <a:pt x="0" y="139"/>
                  <a:pt x="0" y="285"/>
                  <a:pt x="0" y="431"/>
                </a:cubicBezTo>
                <a:lnTo>
                  <a:pt x="0" y="750"/>
                </a:lnTo>
                <a:lnTo>
                  <a:pt x="466" y="722"/>
                </a:lnTo>
                <a:lnTo>
                  <a:pt x="466" y="431"/>
                </a:lnTo>
                <a:cubicBezTo>
                  <a:pt x="466" y="312"/>
                  <a:pt x="466" y="201"/>
                  <a:pt x="493" y="56"/>
                </a:cubicBezTo>
                <a:lnTo>
                  <a:pt x="28" y="0"/>
                </a:lnTo>
                <a:close/>
                <a:moveTo>
                  <a:pt x="577" y="1354"/>
                </a:moveTo>
                <a:lnTo>
                  <a:pt x="118" y="1444"/>
                </a:lnTo>
                <a:cubicBezTo>
                  <a:pt x="174" y="1674"/>
                  <a:pt x="230" y="1910"/>
                  <a:pt x="320" y="2139"/>
                </a:cubicBezTo>
                <a:lnTo>
                  <a:pt x="750" y="1993"/>
                </a:lnTo>
                <a:cubicBezTo>
                  <a:pt x="667" y="1764"/>
                  <a:pt x="612" y="1562"/>
                  <a:pt x="577" y="1354"/>
                </a:cubicBezTo>
                <a:close/>
                <a:moveTo>
                  <a:pt x="1014" y="2569"/>
                </a:moveTo>
                <a:lnTo>
                  <a:pt x="612" y="2805"/>
                </a:lnTo>
                <a:cubicBezTo>
                  <a:pt x="723" y="3007"/>
                  <a:pt x="841" y="3208"/>
                  <a:pt x="959" y="3410"/>
                </a:cubicBezTo>
                <a:lnTo>
                  <a:pt x="1361" y="3153"/>
                </a:lnTo>
                <a:cubicBezTo>
                  <a:pt x="1216" y="2979"/>
                  <a:pt x="1132" y="2778"/>
                  <a:pt x="1014" y="2569"/>
                </a:cubicBezTo>
                <a:close/>
                <a:moveTo>
                  <a:pt x="1736" y="3701"/>
                </a:moveTo>
                <a:lnTo>
                  <a:pt x="1361" y="3993"/>
                </a:lnTo>
                <a:cubicBezTo>
                  <a:pt x="1507" y="4166"/>
                  <a:pt x="1653" y="4368"/>
                  <a:pt x="1827" y="4541"/>
                </a:cubicBezTo>
                <a:lnTo>
                  <a:pt x="2174" y="4222"/>
                </a:lnTo>
                <a:cubicBezTo>
                  <a:pt x="2000" y="4048"/>
                  <a:pt x="1882" y="3875"/>
                  <a:pt x="1736" y="3701"/>
                </a:cubicBezTo>
                <a:close/>
                <a:moveTo>
                  <a:pt x="2632" y="4715"/>
                </a:moveTo>
                <a:lnTo>
                  <a:pt x="2313" y="5034"/>
                </a:lnTo>
                <a:cubicBezTo>
                  <a:pt x="2459" y="5208"/>
                  <a:pt x="2632" y="5347"/>
                  <a:pt x="2834" y="5521"/>
                </a:cubicBezTo>
                <a:lnTo>
                  <a:pt x="3125" y="5146"/>
                </a:lnTo>
                <a:cubicBezTo>
                  <a:pt x="2952" y="5000"/>
                  <a:pt x="2778" y="4861"/>
                  <a:pt x="2632" y="4715"/>
                </a:cubicBezTo>
                <a:close/>
                <a:moveTo>
                  <a:pt x="3646" y="5583"/>
                </a:moveTo>
                <a:lnTo>
                  <a:pt x="3389" y="5958"/>
                </a:lnTo>
                <a:cubicBezTo>
                  <a:pt x="3563" y="6076"/>
                  <a:pt x="3764" y="6215"/>
                  <a:pt x="3966" y="6361"/>
                </a:cubicBezTo>
                <a:lnTo>
                  <a:pt x="4195" y="5958"/>
                </a:lnTo>
                <a:cubicBezTo>
                  <a:pt x="4021" y="5840"/>
                  <a:pt x="3820" y="5694"/>
                  <a:pt x="3646" y="5583"/>
                </a:cubicBezTo>
                <a:close/>
                <a:moveTo>
                  <a:pt x="4778" y="6305"/>
                </a:moveTo>
                <a:lnTo>
                  <a:pt x="4542" y="6708"/>
                </a:lnTo>
                <a:cubicBezTo>
                  <a:pt x="4743" y="6826"/>
                  <a:pt x="4952" y="6944"/>
                  <a:pt x="5153" y="7055"/>
                </a:cubicBezTo>
                <a:lnTo>
                  <a:pt x="5382" y="6652"/>
                </a:lnTo>
                <a:cubicBezTo>
                  <a:pt x="5181" y="6534"/>
                  <a:pt x="4979" y="6423"/>
                  <a:pt x="4778" y="6305"/>
                </a:cubicBezTo>
                <a:close/>
              </a:path>
            </a:pathLst>
          </a:custGeom>
          <a:solidFill>
            <a:srgbClr val="75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701;p20">
            <a:extLst>
              <a:ext uri="{FF2B5EF4-FFF2-40B4-BE49-F238E27FC236}">
                <a16:creationId xmlns:a16="http://schemas.microsoft.com/office/drawing/2014/main" id="{448F0061-DB70-2449-9EAA-ADACEEE2C52B}"/>
              </a:ext>
            </a:extLst>
          </p:cNvPr>
          <p:cNvSpPr/>
          <p:nvPr/>
        </p:nvSpPr>
        <p:spPr>
          <a:xfrm rot="-8999988" flipH="1">
            <a:off x="2447538" y="2685353"/>
            <a:ext cx="495583" cy="649607"/>
          </a:xfrm>
          <a:custGeom>
            <a:avLst/>
            <a:gdLst/>
            <a:ahLst/>
            <a:cxnLst/>
            <a:rect l="l" t="t" r="r" b="b"/>
            <a:pathLst>
              <a:path w="5383" h="7056" extrusionOk="0">
                <a:moveTo>
                  <a:pt x="28" y="0"/>
                </a:moveTo>
                <a:cubicBezTo>
                  <a:pt x="0" y="139"/>
                  <a:pt x="0" y="285"/>
                  <a:pt x="0" y="431"/>
                </a:cubicBezTo>
                <a:lnTo>
                  <a:pt x="0" y="750"/>
                </a:lnTo>
                <a:lnTo>
                  <a:pt x="466" y="722"/>
                </a:lnTo>
                <a:lnTo>
                  <a:pt x="466" y="431"/>
                </a:lnTo>
                <a:cubicBezTo>
                  <a:pt x="466" y="312"/>
                  <a:pt x="466" y="201"/>
                  <a:pt x="493" y="56"/>
                </a:cubicBezTo>
                <a:lnTo>
                  <a:pt x="28" y="0"/>
                </a:lnTo>
                <a:close/>
                <a:moveTo>
                  <a:pt x="577" y="1354"/>
                </a:moveTo>
                <a:lnTo>
                  <a:pt x="118" y="1444"/>
                </a:lnTo>
                <a:cubicBezTo>
                  <a:pt x="174" y="1674"/>
                  <a:pt x="230" y="1910"/>
                  <a:pt x="320" y="2139"/>
                </a:cubicBezTo>
                <a:lnTo>
                  <a:pt x="750" y="1993"/>
                </a:lnTo>
                <a:cubicBezTo>
                  <a:pt x="667" y="1764"/>
                  <a:pt x="612" y="1562"/>
                  <a:pt x="577" y="1354"/>
                </a:cubicBezTo>
                <a:close/>
                <a:moveTo>
                  <a:pt x="1014" y="2569"/>
                </a:moveTo>
                <a:lnTo>
                  <a:pt x="612" y="2805"/>
                </a:lnTo>
                <a:cubicBezTo>
                  <a:pt x="723" y="3007"/>
                  <a:pt x="841" y="3208"/>
                  <a:pt x="959" y="3410"/>
                </a:cubicBezTo>
                <a:lnTo>
                  <a:pt x="1361" y="3153"/>
                </a:lnTo>
                <a:cubicBezTo>
                  <a:pt x="1216" y="2979"/>
                  <a:pt x="1132" y="2778"/>
                  <a:pt x="1014" y="2569"/>
                </a:cubicBezTo>
                <a:close/>
                <a:moveTo>
                  <a:pt x="1736" y="3701"/>
                </a:moveTo>
                <a:lnTo>
                  <a:pt x="1361" y="3993"/>
                </a:lnTo>
                <a:cubicBezTo>
                  <a:pt x="1507" y="4166"/>
                  <a:pt x="1653" y="4368"/>
                  <a:pt x="1827" y="4541"/>
                </a:cubicBezTo>
                <a:lnTo>
                  <a:pt x="2174" y="4222"/>
                </a:lnTo>
                <a:cubicBezTo>
                  <a:pt x="2000" y="4048"/>
                  <a:pt x="1882" y="3875"/>
                  <a:pt x="1736" y="3701"/>
                </a:cubicBezTo>
                <a:close/>
                <a:moveTo>
                  <a:pt x="2632" y="4715"/>
                </a:moveTo>
                <a:lnTo>
                  <a:pt x="2313" y="5034"/>
                </a:lnTo>
                <a:cubicBezTo>
                  <a:pt x="2459" y="5208"/>
                  <a:pt x="2632" y="5347"/>
                  <a:pt x="2834" y="5521"/>
                </a:cubicBezTo>
                <a:lnTo>
                  <a:pt x="3125" y="5146"/>
                </a:lnTo>
                <a:cubicBezTo>
                  <a:pt x="2952" y="5000"/>
                  <a:pt x="2778" y="4861"/>
                  <a:pt x="2632" y="4715"/>
                </a:cubicBezTo>
                <a:close/>
                <a:moveTo>
                  <a:pt x="3646" y="5583"/>
                </a:moveTo>
                <a:lnTo>
                  <a:pt x="3389" y="5958"/>
                </a:lnTo>
                <a:cubicBezTo>
                  <a:pt x="3563" y="6076"/>
                  <a:pt x="3764" y="6215"/>
                  <a:pt x="3966" y="6361"/>
                </a:cubicBezTo>
                <a:lnTo>
                  <a:pt x="4195" y="5958"/>
                </a:lnTo>
                <a:cubicBezTo>
                  <a:pt x="4021" y="5840"/>
                  <a:pt x="3820" y="5694"/>
                  <a:pt x="3646" y="5583"/>
                </a:cubicBezTo>
                <a:close/>
                <a:moveTo>
                  <a:pt x="4778" y="6305"/>
                </a:moveTo>
                <a:lnTo>
                  <a:pt x="4542" y="6708"/>
                </a:lnTo>
                <a:cubicBezTo>
                  <a:pt x="4743" y="6826"/>
                  <a:pt x="4952" y="6944"/>
                  <a:pt x="5153" y="7055"/>
                </a:cubicBezTo>
                <a:lnTo>
                  <a:pt x="5382" y="6652"/>
                </a:lnTo>
                <a:cubicBezTo>
                  <a:pt x="5181" y="6534"/>
                  <a:pt x="4979" y="6423"/>
                  <a:pt x="4778" y="6305"/>
                </a:cubicBezTo>
                <a:close/>
              </a:path>
            </a:pathLst>
          </a:custGeom>
          <a:solidFill>
            <a:srgbClr val="75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702;p20">
            <a:extLst>
              <a:ext uri="{FF2B5EF4-FFF2-40B4-BE49-F238E27FC236}">
                <a16:creationId xmlns:a16="http://schemas.microsoft.com/office/drawing/2014/main" id="{C43617EA-0937-5D42-89DD-5D118F4DF1C1}"/>
              </a:ext>
            </a:extLst>
          </p:cNvPr>
          <p:cNvSpPr/>
          <p:nvPr/>
        </p:nvSpPr>
        <p:spPr>
          <a:xfrm>
            <a:off x="2941891" y="3624352"/>
            <a:ext cx="226377" cy="28068"/>
          </a:xfrm>
          <a:custGeom>
            <a:avLst/>
            <a:gdLst/>
            <a:ahLst/>
            <a:cxnLst/>
            <a:rect l="l" t="t" r="r" b="b"/>
            <a:pathLst>
              <a:path w="3702" h="459" extrusionOk="0">
                <a:moveTo>
                  <a:pt x="230" y="0"/>
                </a:moveTo>
                <a:cubicBezTo>
                  <a:pt x="112" y="0"/>
                  <a:pt x="1" y="111"/>
                  <a:pt x="1" y="229"/>
                </a:cubicBezTo>
                <a:cubicBezTo>
                  <a:pt x="1" y="347"/>
                  <a:pt x="112" y="458"/>
                  <a:pt x="230" y="458"/>
                </a:cubicBezTo>
                <a:lnTo>
                  <a:pt x="3473" y="458"/>
                </a:lnTo>
                <a:cubicBezTo>
                  <a:pt x="3584" y="458"/>
                  <a:pt x="3702" y="347"/>
                  <a:pt x="3702" y="229"/>
                </a:cubicBezTo>
                <a:cubicBezTo>
                  <a:pt x="3702" y="111"/>
                  <a:pt x="3584" y="0"/>
                  <a:pt x="3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703;p20">
            <a:extLst>
              <a:ext uri="{FF2B5EF4-FFF2-40B4-BE49-F238E27FC236}">
                <a16:creationId xmlns:a16="http://schemas.microsoft.com/office/drawing/2014/main" id="{D563CFEA-AD40-A747-9F02-3E6FC97337AA}"/>
              </a:ext>
            </a:extLst>
          </p:cNvPr>
          <p:cNvSpPr/>
          <p:nvPr/>
        </p:nvSpPr>
        <p:spPr>
          <a:xfrm>
            <a:off x="6180745" y="1559410"/>
            <a:ext cx="1994666" cy="501900"/>
          </a:xfrm>
          <a:prstGeom prst="rect">
            <a:avLst/>
          </a:prstGeom>
          <a:noFill/>
          <a:ln>
            <a:noFill/>
          </a:ln>
        </p:spPr>
        <p:txBody>
          <a:bodyPr spcFirstLastPara="1" wrap="square" lIns="270000" tIns="91425" rIns="274300" bIns="91425" anchor="ctr" anchorCtr="0">
            <a:noAutofit/>
          </a:bodyPr>
          <a:lstStyle/>
          <a:p>
            <a:pPr lvl="0">
              <a:buSzPts val="1100"/>
            </a:pPr>
            <a:r>
              <a:rPr lang="en-US" sz="1200" dirty="0">
                <a:latin typeface="Fira Sans"/>
                <a:ea typeface="Fira Sans"/>
                <a:cs typeface="Fira Sans"/>
                <a:sym typeface="Fira Sans"/>
              </a:rPr>
              <a:t>cheaper to make major purchases</a:t>
            </a:r>
            <a:endParaRPr sz="1200" dirty="0">
              <a:latin typeface="Fira Sans"/>
              <a:ea typeface="Fira Sans"/>
              <a:cs typeface="Fira Sans"/>
              <a:sym typeface="Fira Sans"/>
            </a:endParaRPr>
          </a:p>
        </p:txBody>
      </p:sp>
      <p:sp>
        <p:nvSpPr>
          <p:cNvPr id="123" name="Google Shape;1704;p20">
            <a:extLst>
              <a:ext uri="{FF2B5EF4-FFF2-40B4-BE49-F238E27FC236}">
                <a16:creationId xmlns:a16="http://schemas.microsoft.com/office/drawing/2014/main" id="{60A4E84D-F444-C345-B2EF-2BFB2D80B904}"/>
              </a:ext>
            </a:extLst>
          </p:cNvPr>
          <p:cNvSpPr txBox="1"/>
          <p:nvPr/>
        </p:nvSpPr>
        <p:spPr>
          <a:xfrm>
            <a:off x="6355367" y="1338658"/>
            <a:ext cx="1920900" cy="30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dirty="0">
                <a:solidFill>
                  <a:srgbClr val="5A697D"/>
                </a:solidFill>
                <a:latin typeface="Fira Sans Extra Condensed Medium"/>
                <a:ea typeface="Fira Sans Extra Condensed Medium"/>
                <a:cs typeface="Fira Sans Extra Condensed Medium"/>
                <a:sym typeface="Fira Sans Extra Condensed Medium"/>
              </a:rPr>
              <a:t>Borrow Money</a:t>
            </a:r>
            <a:endParaRPr sz="1700" dirty="0">
              <a:solidFill>
                <a:srgbClr val="5A697D"/>
              </a:solidFill>
              <a:latin typeface="Fira Sans Extra Condensed Medium"/>
              <a:ea typeface="Fira Sans Extra Condensed Medium"/>
              <a:cs typeface="Fira Sans Extra Condensed Medium"/>
              <a:sym typeface="Fira Sans Extra Condensed Medium"/>
            </a:endParaRPr>
          </a:p>
        </p:txBody>
      </p:sp>
      <p:sp>
        <p:nvSpPr>
          <p:cNvPr id="124" name="Google Shape;1705;p20">
            <a:extLst>
              <a:ext uri="{FF2B5EF4-FFF2-40B4-BE49-F238E27FC236}">
                <a16:creationId xmlns:a16="http://schemas.microsoft.com/office/drawing/2014/main" id="{4B6B340D-4E65-244B-B091-10837DECBE32}"/>
              </a:ext>
            </a:extLst>
          </p:cNvPr>
          <p:cNvSpPr/>
          <p:nvPr/>
        </p:nvSpPr>
        <p:spPr>
          <a:xfrm rot="5400000">
            <a:off x="5658714" y="1424529"/>
            <a:ext cx="495586" cy="649611"/>
          </a:xfrm>
          <a:custGeom>
            <a:avLst/>
            <a:gdLst/>
            <a:ahLst/>
            <a:cxnLst/>
            <a:rect l="l" t="t" r="r" b="b"/>
            <a:pathLst>
              <a:path w="5383" h="7056" extrusionOk="0">
                <a:moveTo>
                  <a:pt x="28" y="0"/>
                </a:moveTo>
                <a:cubicBezTo>
                  <a:pt x="0" y="139"/>
                  <a:pt x="0" y="285"/>
                  <a:pt x="0" y="431"/>
                </a:cubicBezTo>
                <a:lnTo>
                  <a:pt x="0" y="750"/>
                </a:lnTo>
                <a:lnTo>
                  <a:pt x="466" y="722"/>
                </a:lnTo>
                <a:lnTo>
                  <a:pt x="466" y="431"/>
                </a:lnTo>
                <a:cubicBezTo>
                  <a:pt x="466" y="312"/>
                  <a:pt x="466" y="201"/>
                  <a:pt x="493" y="56"/>
                </a:cubicBezTo>
                <a:lnTo>
                  <a:pt x="28" y="0"/>
                </a:lnTo>
                <a:close/>
                <a:moveTo>
                  <a:pt x="577" y="1354"/>
                </a:moveTo>
                <a:lnTo>
                  <a:pt x="118" y="1444"/>
                </a:lnTo>
                <a:cubicBezTo>
                  <a:pt x="174" y="1674"/>
                  <a:pt x="230" y="1910"/>
                  <a:pt x="320" y="2139"/>
                </a:cubicBezTo>
                <a:lnTo>
                  <a:pt x="750" y="1993"/>
                </a:lnTo>
                <a:cubicBezTo>
                  <a:pt x="667" y="1764"/>
                  <a:pt x="612" y="1562"/>
                  <a:pt x="577" y="1354"/>
                </a:cubicBezTo>
                <a:close/>
                <a:moveTo>
                  <a:pt x="1014" y="2569"/>
                </a:moveTo>
                <a:lnTo>
                  <a:pt x="612" y="2805"/>
                </a:lnTo>
                <a:cubicBezTo>
                  <a:pt x="723" y="3007"/>
                  <a:pt x="841" y="3208"/>
                  <a:pt x="959" y="3410"/>
                </a:cubicBezTo>
                <a:lnTo>
                  <a:pt x="1361" y="3153"/>
                </a:lnTo>
                <a:cubicBezTo>
                  <a:pt x="1216" y="2979"/>
                  <a:pt x="1132" y="2778"/>
                  <a:pt x="1014" y="2569"/>
                </a:cubicBezTo>
                <a:close/>
                <a:moveTo>
                  <a:pt x="1736" y="3701"/>
                </a:moveTo>
                <a:lnTo>
                  <a:pt x="1361" y="3993"/>
                </a:lnTo>
                <a:cubicBezTo>
                  <a:pt x="1507" y="4166"/>
                  <a:pt x="1653" y="4368"/>
                  <a:pt x="1827" y="4541"/>
                </a:cubicBezTo>
                <a:lnTo>
                  <a:pt x="2174" y="4222"/>
                </a:lnTo>
                <a:cubicBezTo>
                  <a:pt x="2000" y="4048"/>
                  <a:pt x="1882" y="3875"/>
                  <a:pt x="1736" y="3701"/>
                </a:cubicBezTo>
                <a:close/>
                <a:moveTo>
                  <a:pt x="2632" y="4715"/>
                </a:moveTo>
                <a:lnTo>
                  <a:pt x="2313" y="5034"/>
                </a:lnTo>
                <a:cubicBezTo>
                  <a:pt x="2459" y="5208"/>
                  <a:pt x="2632" y="5347"/>
                  <a:pt x="2834" y="5521"/>
                </a:cubicBezTo>
                <a:lnTo>
                  <a:pt x="3125" y="5146"/>
                </a:lnTo>
                <a:cubicBezTo>
                  <a:pt x="2952" y="5000"/>
                  <a:pt x="2778" y="4861"/>
                  <a:pt x="2632" y="4715"/>
                </a:cubicBezTo>
                <a:close/>
                <a:moveTo>
                  <a:pt x="3646" y="5583"/>
                </a:moveTo>
                <a:lnTo>
                  <a:pt x="3389" y="5958"/>
                </a:lnTo>
                <a:cubicBezTo>
                  <a:pt x="3563" y="6076"/>
                  <a:pt x="3764" y="6215"/>
                  <a:pt x="3966" y="6361"/>
                </a:cubicBezTo>
                <a:lnTo>
                  <a:pt x="4195" y="5958"/>
                </a:lnTo>
                <a:cubicBezTo>
                  <a:pt x="4021" y="5840"/>
                  <a:pt x="3820" y="5694"/>
                  <a:pt x="3646" y="5583"/>
                </a:cubicBezTo>
                <a:close/>
                <a:moveTo>
                  <a:pt x="4778" y="6305"/>
                </a:moveTo>
                <a:lnTo>
                  <a:pt x="4542" y="6708"/>
                </a:lnTo>
                <a:cubicBezTo>
                  <a:pt x="4743" y="6826"/>
                  <a:pt x="4952" y="6944"/>
                  <a:pt x="5153" y="7055"/>
                </a:cubicBezTo>
                <a:lnTo>
                  <a:pt x="5382" y="6652"/>
                </a:lnTo>
                <a:cubicBezTo>
                  <a:pt x="5181" y="6534"/>
                  <a:pt x="4979" y="6423"/>
                  <a:pt x="4778" y="6305"/>
                </a:cubicBezTo>
                <a:close/>
              </a:path>
            </a:pathLst>
          </a:custGeom>
          <a:solidFill>
            <a:srgbClr val="75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2129;p32">
            <a:extLst>
              <a:ext uri="{FF2B5EF4-FFF2-40B4-BE49-F238E27FC236}">
                <a16:creationId xmlns:a16="http://schemas.microsoft.com/office/drawing/2014/main" id="{2AE8A465-41B0-FF48-AB4D-A4CA299839CB}"/>
              </a:ext>
            </a:extLst>
          </p:cNvPr>
          <p:cNvGrpSpPr/>
          <p:nvPr/>
        </p:nvGrpSpPr>
        <p:grpSpPr>
          <a:xfrm>
            <a:off x="7130785" y="4192260"/>
            <a:ext cx="490620" cy="518160"/>
            <a:chOff x="5285487" y="1827499"/>
            <a:chExt cx="490620" cy="518160"/>
          </a:xfrm>
          <a:solidFill>
            <a:srgbClr val="75A7B7"/>
          </a:solidFill>
        </p:grpSpPr>
        <p:sp>
          <p:nvSpPr>
            <p:cNvPr id="52" name="Google Shape;2130;p32">
              <a:extLst>
                <a:ext uri="{FF2B5EF4-FFF2-40B4-BE49-F238E27FC236}">
                  <a16:creationId xmlns:a16="http://schemas.microsoft.com/office/drawing/2014/main" id="{65553D81-DA11-3C4A-80D0-D5E74E5AFEE9}"/>
                </a:ext>
              </a:extLst>
            </p:cNvPr>
            <p:cNvSpPr/>
            <p:nvPr/>
          </p:nvSpPr>
          <p:spPr>
            <a:xfrm>
              <a:off x="5285487" y="1975610"/>
              <a:ext cx="490620" cy="370049"/>
            </a:xfrm>
            <a:custGeom>
              <a:avLst/>
              <a:gdLst/>
              <a:ahLst/>
              <a:cxnLst/>
              <a:rect l="l" t="t" r="r" b="b"/>
              <a:pathLst>
                <a:path w="5383" h="4060" extrusionOk="0">
                  <a:moveTo>
                    <a:pt x="1189" y="2775"/>
                  </a:moveTo>
                  <a:cubicBezTo>
                    <a:pt x="1253" y="2775"/>
                    <a:pt x="1284" y="2807"/>
                    <a:pt x="1284" y="2838"/>
                  </a:cubicBezTo>
                  <a:lnTo>
                    <a:pt x="1284" y="3861"/>
                  </a:lnTo>
                  <a:lnTo>
                    <a:pt x="595" y="3861"/>
                  </a:lnTo>
                  <a:lnTo>
                    <a:pt x="595" y="2838"/>
                  </a:lnTo>
                  <a:cubicBezTo>
                    <a:pt x="595" y="2807"/>
                    <a:pt x="626" y="2775"/>
                    <a:pt x="658" y="2775"/>
                  </a:cubicBezTo>
                  <a:close/>
                  <a:moveTo>
                    <a:pt x="2973" y="1816"/>
                  </a:moveTo>
                  <a:cubicBezTo>
                    <a:pt x="3004" y="1816"/>
                    <a:pt x="3036" y="1879"/>
                    <a:pt x="3036" y="1911"/>
                  </a:cubicBezTo>
                  <a:lnTo>
                    <a:pt x="3036" y="3861"/>
                  </a:lnTo>
                  <a:lnTo>
                    <a:pt x="2346" y="3861"/>
                  </a:lnTo>
                  <a:lnTo>
                    <a:pt x="2346" y="1911"/>
                  </a:lnTo>
                  <a:cubicBezTo>
                    <a:pt x="2346" y="1879"/>
                    <a:pt x="2378" y="1816"/>
                    <a:pt x="2410" y="1816"/>
                  </a:cubicBezTo>
                  <a:close/>
                  <a:moveTo>
                    <a:pt x="4725" y="230"/>
                  </a:moveTo>
                  <a:cubicBezTo>
                    <a:pt x="4788" y="230"/>
                    <a:pt x="4820" y="262"/>
                    <a:pt x="4820" y="294"/>
                  </a:cubicBezTo>
                  <a:lnTo>
                    <a:pt x="4820" y="3861"/>
                  </a:lnTo>
                  <a:lnTo>
                    <a:pt x="4090" y="3861"/>
                  </a:lnTo>
                  <a:lnTo>
                    <a:pt x="4090" y="294"/>
                  </a:lnTo>
                  <a:cubicBezTo>
                    <a:pt x="4090" y="262"/>
                    <a:pt x="4130" y="230"/>
                    <a:pt x="4193" y="230"/>
                  </a:cubicBezTo>
                  <a:close/>
                  <a:moveTo>
                    <a:pt x="4193" y="0"/>
                  </a:moveTo>
                  <a:cubicBezTo>
                    <a:pt x="4027" y="0"/>
                    <a:pt x="3892" y="127"/>
                    <a:pt x="3892" y="294"/>
                  </a:cubicBezTo>
                  <a:lnTo>
                    <a:pt x="3892" y="3861"/>
                  </a:lnTo>
                  <a:lnTo>
                    <a:pt x="3266" y="3861"/>
                  </a:lnTo>
                  <a:lnTo>
                    <a:pt x="3266" y="1911"/>
                  </a:lnTo>
                  <a:cubicBezTo>
                    <a:pt x="3266" y="1744"/>
                    <a:pt x="3139" y="1618"/>
                    <a:pt x="2973" y="1618"/>
                  </a:cubicBezTo>
                  <a:lnTo>
                    <a:pt x="2410" y="1618"/>
                  </a:lnTo>
                  <a:cubicBezTo>
                    <a:pt x="2243" y="1618"/>
                    <a:pt x="2109" y="1744"/>
                    <a:pt x="2109" y="1911"/>
                  </a:cubicBezTo>
                  <a:lnTo>
                    <a:pt x="2109" y="3861"/>
                  </a:lnTo>
                  <a:lnTo>
                    <a:pt x="1482" y="3861"/>
                  </a:lnTo>
                  <a:lnTo>
                    <a:pt x="1482" y="2838"/>
                  </a:lnTo>
                  <a:cubicBezTo>
                    <a:pt x="1482" y="2672"/>
                    <a:pt x="1356" y="2537"/>
                    <a:pt x="1189" y="2537"/>
                  </a:cubicBezTo>
                  <a:lnTo>
                    <a:pt x="658" y="2537"/>
                  </a:lnTo>
                  <a:cubicBezTo>
                    <a:pt x="492" y="2537"/>
                    <a:pt x="365" y="2672"/>
                    <a:pt x="365" y="2838"/>
                  </a:cubicBezTo>
                  <a:lnTo>
                    <a:pt x="365" y="3861"/>
                  </a:lnTo>
                  <a:lnTo>
                    <a:pt x="95" y="3861"/>
                  </a:lnTo>
                  <a:cubicBezTo>
                    <a:pt x="32" y="3861"/>
                    <a:pt x="0" y="3893"/>
                    <a:pt x="0" y="3964"/>
                  </a:cubicBezTo>
                  <a:cubicBezTo>
                    <a:pt x="0" y="4027"/>
                    <a:pt x="32" y="4059"/>
                    <a:pt x="95" y="4059"/>
                  </a:cubicBezTo>
                  <a:lnTo>
                    <a:pt x="5280" y="4059"/>
                  </a:lnTo>
                  <a:cubicBezTo>
                    <a:pt x="5351" y="4059"/>
                    <a:pt x="5383" y="4027"/>
                    <a:pt x="5383" y="3964"/>
                  </a:cubicBezTo>
                  <a:cubicBezTo>
                    <a:pt x="5383" y="3893"/>
                    <a:pt x="5351" y="3861"/>
                    <a:pt x="5280" y="3861"/>
                  </a:cubicBezTo>
                  <a:lnTo>
                    <a:pt x="5018" y="3861"/>
                  </a:lnTo>
                  <a:lnTo>
                    <a:pt x="5018" y="294"/>
                  </a:lnTo>
                  <a:cubicBezTo>
                    <a:pt x="5018" y="127"/>
                    <a:pt x="4883" y="0"/>
                    <a:pt x="4725" y="0"/>
                  </a:cubicBezTo>
                  <a:close/>
                </a:path>
              </a:pathLst>
            </a:custGeom>
            <a:grpFill/>
            <a:ln>
              <a:noFill/>
            </a:ln>
          </p:spPr>
          <p:txBody>
            <a:bodyPr spcFirstLastPara="1" wrap="square" lIns="91425" tIns="91425" rIns="91425" bIns="91425" anchor="ctr" anchorCtr="0">
              <a:noAutofit/>
            </a:bodyPr>
            <a:lstStyle/>
            <a:p>
              <a:endParaRPr/>
            </a:p>
          </p:txBody>
        </p:sp>
        <p:sp>
          <p:nvSpPr>
            <p:cNvPr id="53" name="Google Shape;2131;p32">
              <a:extLst>
                <a:ext uri="{FF2B5EF4-FFF2-40B4-BE49-F238E27FC236}">
                  <a16:creationId xmlns:a16="http://schemas.microsoft.com/office/drawing/2014/main" id="{BCEF4E44-F222-A84A-A836-9392B3B78446}"/>
                </a:ext>
              </a:extLst>
            </p:cNvPr>
            <p:cNvSpPr/>
            <p:nvPr/>
          </p:nvSpPr>
          <p:spPr>
            <a:xfrm>
              <a:off x="5369249" y="1827499"/>
              <a:ext cx="373593" cy="283279"/>
            </a:xfrm>
            <a:custGeom>
              <a:avLst/>
              <a:gdLst/>
              <a:ahLst/>
              <a:cxnLst/>
              <a:rect l="l" t="t" r="r" b="b"/>
              <a:pathLst>
                <a:path w="4099" h="3108" extrusionOk="0">
                  <a:moveTo>
                    <a:pt x="3306" y="0"/>
                  </a:moveTo>
                  <a:cubicBezTo>
                    <a:pt x="3243" y="0"/>
                    <a:pt x="3211" y="40"/>
                    <a:pt x="3211" y="103"/>
                  </a:cubicBezTo>
                  <a:cubicBezTo>
                    <a:pt x="3211" y="167"/>
                    <a:pt x="3243" y="199"/>
                    <a:pt x="3306" y="199"/>
                  </a:cubicBezTo>
                  <a:lnTo>
                    <a:pt x="3734" y="199"/>
                  </a:lnTo>
                  <a:lnTo>
                    <a:pt x="2617" y="1324"/>
                  </a:lnTo>
                  <a:lnTo>
                    <a:pt x="2220" y="896"/>
                  </a:lnTo>
                  <a:cubicBezTo>
                    <a:pt x="2181" y="896"/>
                    <a:pt x="2149" y="864"/>
                    <a:pt x="2149" y="864"/>
                  </a:cubicBezTo>
                  <a:cubicBezTo>
                    <a:pt x="2117" y="864"/>
                    <a:pt x="2085" y="896"/>
                    <a:pt x="2054" y="896"/>
                  </a:cubicBezTo>
                  <a:lnTo>
                    <a:pt x="72" y="2910"/>
                  </a:lnTo>
                  <a:cubicBezTo>
                    <a:pt x="1" y="2941"/>
                    <a:pt x="1" y="3013"/>
                    <a:pt x="72" y="3076"/>
                  </a:cubicBezTo>
                  <a:cubicBezTo>
                    <a:pt x="72" y="3076"/>
                    <a:pt x="104" y="3108"/>
                    <a:pt x="135" y="3108"/>
                  </a:cubicBezTo>
                  <a:cubicBezTo>
                    <a:pt x="167" y="3108"/>
                    <a:pt x="199" y="3076"/>
                    <a:pt x="199" y="3076"/>
                  </a:cubicBezTo>
                  <a:lnTo>
                    <a:pt x="2149" y="1126"/>
                  </a:lnTo>
                  <a:lnTo>
                    <a:pt x="2545" y="1554"/>
                  </a:lnTo>
                  <a:cubicBezTo>
                    <a:pt x="2561" y="1570"/>
                    <a:pt x="2595" y="1578"/>
                    <a:pt x="2628" y="1578"/>
                  </a:cubicBezTo>
                  <a:cubicBezTo>
                    <a:pt x="2662" y="1578"/>
                    <a:pt x="2696" y="1570"/>
                    <a:pt x="2712" y="1554"/>
                  </a:cubicBezTo>
                  <a:lnTo>
                    <a:pt x="3901" y="365"/>
                  </a:lnTo>
                  <a:lnTo>
                    <a:pt x="3901" y="761"/>
                  </a:lnTo>
                  <a:cubicBezTo>
                    <a:pt x="3901" y="793"/>
                    <a:pt x="3932" y="864"/>
                    <a:pt x="4004" y="864"/>
                  </a:cubicBezTo>
                  <a:cubicBezTo>
                    <a:pt x="4067" y="864"/>
                    <a:pt x="4099" y="793"/>
                    <a:pt x="4099" y="761"/>
                  </a:cubicBezTo>
                  <a:lnTo>
                    <a:pt x="4099" y="103"/>
                  </a:lnTo>
                  <a:cubicBezTo>
                    <a:pt x="4099" y="72"/>
                    <a:pt x="4099" y="40"/>
                    <a:pt x="4067" y="40"/>
                  </a:cubicBezTo>
                  <a:cubicBezTo>
                    <a:pt x="4067" y="0"/>
                    <a:pt x="4036" y="0"/>
                    <a:pt x="4004" y="0"/>
                  </a:cubicBezTo>
                  <a:close/>
                </a:path>
              </a:pathLst>
            </a:custGeom>
            <a:grpFill/>
            <a:ln>
              <a:noFill/>
            </a:ln>
          </p:spPr>
          <p:txBody>
            <a:bodyPr spcFirstLastPara="1" wrap="square" lIns="91425" tIns="91425" rIns="91425" bIns="91425" anchor="ctr" anchorCtr="0">
              <a:noAutofit/>
            </a:bodyPr>
            <a:lstStyle/>
            <a:p>
              <a:endParaRPr/>
            </a:p>
          </p:txBody>
        </p:sp>
      </p:grpSp>
      <p:pic>
        <p:nvPicPr>
          <p:cNvPr id="3" name="Picture 2" descr="Icon&#10;&#10;Description automatically generated">
            <a:extLst>
              <a:ext uri="{FF2B5EF4-FFF2-40B4-BE49-F238E27FC236}">
                <a16:creationId xmlns:a16="http://schemas.microsoft.com/office/drawing/2014/main" id="{0298F0AD-0A6E-484B-8778-2780AD8AEF9E}"/>
              </a:ext>
            </a:extLst>
          </p:cNvPr>
          <p:cNvPicPr>
            <a:picLocks noChangeAspect="1"/>
          </p:cNvPicPr>
          <p:nvPr/>
        </p:nvPicPr>
        <p:blipFill>
          <a:blip r:embed="rId3"/>
          <a:stretch>
            <a:fillRect/>
          </a:stretch>
        </p:blipFill>
        <p:spPr>
          <a:xfrm>
            <a:off x="3544145" y="1501541"/>
            <a:ext cx="2248736" cy="2563292"/>
          </a:xfrm>
          <a:prstGeom prst="rect">
            <a:avLst/>
          </a:prstGeom>
        </p:spPr>
      </p:pic>
    </p:spTree>
    <p:extLst>
      <p:ext uri="{BB962C8B-B14F-4D97-AF65-F5344CB8AC3E}">
        <p14:creationId xmlns:p14="http://schemas.microsoft.com/office/powerpoint/2010/main" val="321948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p:tgtEl>
                                          <p:spTgt spid="115"/>
                                        </p:tgtEl>
                                        <p:attrNameLst>
                                          <p:attrName>ppt_y</p:attrName>
                                        </p:attrNameLst>
                                      </p:cBhvr>
                                      <p:tavLst>
                                        <p:tav tm="0">
                                          <p:val>
                                            <p:strVal val="#ppt_y+#ppt_h*1.125000"/>
                                          </p:val>
                                        </p:tav>
                                        <p:tav tm="100000">
                                          <p:val>
                                            <p:strVal val="#ppt_y"/>
                                          </p:val>
                                        </p:tav>
                                      </p:tavLst>
                                    </p:anim>
                                    <p:animEffect transition="in" filter="wipe(up)">
                                      <p:cBhvr>
                                        <p:cTn id="8" dur="500"/>
                                        <p:tgtEl>
                                          <p:spTgt spid="11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p:tgtEl>
                                          <p:spTgt spid="69"/>
                                        </p:tgtEl>
                                        <p:attrNameLst>
                                          <p:attrName>ppt_y</p:attrName>
                                        </p:attrNameLst>
                                      </p:cBhvr>
                                      <p:tavLst>
                                        <p:tav tm="0">
                                          <p:val>
                                            <p:strVal val="#ppt_y+#ppt_h*1.125000"/>
                                          </p:val>
                                        </p:tav>
                                        <p:tav tm="100000">
                                          <p:val>
                                            <p:strVal val="#ppt_y"/>
                                          </p:val>
                                        </p:tav>
                                      </p:tavLst>
                                    </p:anim>
                                    <p:animEffect transition="in" filter="wipe(up)">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3"/>
                                        </p:tgtEl>
                                        <p:attrNameLst>
                                          <p:attrName>style.visibility</p:attrName>
                                        </p:attrNameLst>
                                      </p:cBhvr>
                                      <p:to>
                                        <p:strVal val="visible"/>
                                      </p:to>
                                    </p:set>
                                    <p:anim calcmode="lin" valueType="num">
                                      <p:cBhvr additive="base">
                                        <p:cTn id="17" dur="500"/>
                                        <p:tgtEl>
                                          <p:spTgt spid="123"/>
                                        </p:tgtEl>
                                        <p:attrNameLst>
                                          <p:attrName>ppt_y</p:attrName>
                                        </p:attrNameLst>
                                      </p:cBhvr>
                                      <p:tavLst>
                                        <p:tav tm="0">
                                          <p:val>
                                            <p:strVal val="#ppt_y+#ppt_h*1.125000"/>
                                          </p:val>
                                        </p:tav>
                                        <p:tav tm="100000">
                                          <p:val>
                                            <p:strVal val="#ppt_y"/>
                                          </p:val>
                                        </p:tav>
                                      </p:tavLst>
                                    </p:anim>
                                    <p:animEffect transition="in" filter="wipe(up)">
                                      <p:cBhvr>
                                        <p:cTn id="18" dur="500"/>
                                        <p:tgtEl>
                                          <p:spTgt spid="123"/>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22"/>
                                        </p:tgtEl>
                                        <p:attrNameLst>
                                          <p:attrName>style.visibility</p:attrName>
                                        </p:attrNameLst>
                                      </p:cBhvr>
                                      <p:to>
                                        <p:strVal val="visible"/>
                                      </p:to>
                                    </p:set>
                                    <p:anim calcmode="lin" valueType="num">
                                      <p:cBhvr additive="base">
                                        <p:cTn id="21" dur="500"/>
                                        <p:tgtEl>
                                          <p:spTgt spid="122"/>
                                        </p:tgtEl>
                                        <p:attrNameLst>
                                          <p:attrName>ppt_y</p:attrName>
                                        </p:attrNameLst>
                                      </p:cBhvr>
                                      <p:tavLst>
                                        <p:tav tm="0">
                                          <p:val>
                                            <p:strVal val="#ppt_y+#ppt_h*1.125000"/>
                                          </p:val>
                                        </p:tav>
                                        <p:tav tm="100000">
                                          <p:val>
                                            <p:strVal val="#ppt_y"/>
                                          </p:val>
                                        </p:tav>
                                      </p:tavLst>
                                    </p:anim>
                                    <p:animEffect transition="in" filter="wipe(up)">
                                      <p:cBhvr>
                                        <p:cTn id="22" dur="500"/>
                                        <p:tgtEl>
                                          <p:spTgt spid="12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additive="base">
                                        <p:cTn id="27" dur="500"/>
                                        <p:tgtEl>
                                          <p:spTgt spid="76"/>
                                        </p:tgtEl>
                                        <p:attrNameLst>
                                          <p:attrName>ppt_y</p:attrName>
                                        </p:attrNameLst>
                                      </p:cBhvr>
                                      <p:tavLst>
                                        <p:tav tm="0">
                                          <p:val>
                                            <p:strVal val="#ppt_y+#ppt_h*1.125000"/>
                                          </p:val>
                                        </p:tav>
                                        <p:tav tm="100000">
                                          <p:val>
                                            <p:strVal val="#ppt_y"/>
                                          </p:val>
                                        </p:tav>
                                      </p:tavLst>
                                    </p:anim>
                                    <p:animEffect transition="in" filter="wipe(up)">
                                      <p:cBhvr>
                                        <p:cTn id="28" dur="500"/>
                                        <p:tgtEl>
                                          <p:spTgt spid="76"/>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anim calcmode="lin" valueType="num">
                                      <p:cBhvr additive="base">
                                        <p:cTn id="31" dur="500"/>
                                        <p:tgtEl>
                                          <p:spTgt spid="114"/>
                                        </p:tgtEl>
                                        <p:attrNameLst>
                                          <p:attrName>ppt_y</p:attrName>
                                        </p:attrNameLst>
                                      </p:cBhvr>
                                      <p:tavLst>
                                        <p:tav tm="0">
                                          <p:val>
                                            <p:strVal val="#ppt_y+#ppt_h*1.125000"/>
                                          </p:val>
                                        </p:tav>
                                        <p:tav tm="100000">
                                          <p:val>
                                            <p:strVal val="#ppt_y"/>
                                          </p:val>
                                        </p:tav>
                                      </p:tavLst>
                                    </p:anim>
                                    <p:animEffect transition="in" filter="wipe(up)">
                                      <p:cBhvr>
                                        <p:cTn id="32" dur="500"/>
                                        <p:tgtEl>
                                          <p:spTgt spid="1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6"/>
                                        </p:tgtEl>
                                        <p:attrNameLst>
                                          <p:attrName>style.visibility</p:attrName>
                                        </p:attrNameLst>
                                      </p:cBhvr>
                                      <p:to>
                                        <p:strVal val="visible"/>
                                      </p:to>
                                    </p:set>
                                    <p:anim calcmode="lin" valueType="num">
                                      <p:cBhvr additive="base">
                                        <p:cTn id="37" dur="500"/>
                                        <p:tgtEl>
                                          <p:spTgt spid="116"/>
                                        </p:tgtEl>
                                        <p:attrNameLst>
                                          <p:attrName>ppt_y</p:attrName>
                                        </p:attrNameLst>
                                      </p:cBhvr>
                                      <p:tavLst>
                                        <p:tav tm="0">
                                          <p:val>
                                            <p:strVal val="#ppt_y+#ppt_h*1.125000"/>
                                          </p:val>
                                        </p:tav>
                                        <p:tav tm="100000">
                                          <p:val>
                                            <p:strVal val="#ppt_y"/>
                                          </p:val>
                                        </p:tav>
                                      </p:tavLst>
                                    </p:anim>
                                    <p:animEffect transition="in" filter="wipe(up)">
                                      <p:cBhvr>
                                        <p:cTn id="38" dur="500"/>
                                        <p:tgtEl>
                                          <p:spTgt spid="116"/>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13"/>
                                        </p:tgtEl>
                                        <p:attrNameLst>
                                          <p:attrName>style.visibility</p:attrName>
                                        </p:attrNameLst>
                                      </p:cBhvr>
                                      <p:to>
                                        <p:strVal val="visible"/>
                                      </p:to>
                                    </p:set>
                                    <p:anim calcmode="lin" valueType="num">
                                      <p:cBhvr additive="base">
                                        <p:cTn id="41" dur="500"/>
                                        <p:tgtEl>
                                          <p:spTgt spid="113"/>
                                        </p:tgtEl>
                                        <p:attrNameLst>
                                          <p:attrName>ppt_y</p:attrName>
                                        </p:attrNameLst>
                                      </p:cBhvr>
                                      <p:tavLst>
                                        <p:tav tm="0">
                                          <p:val>
                                            <p:strVal val="#ppt_y+#ppt_h*1.125000"/>
                                          </p:val>
                                        </p:tav>
                                        <p:tav tm="100000">
                                          <p:val>
                                            <p:strVal val="#ppt_y"/>
                                          </p:val>
                                        </p:tav>
                                      </p:tavLst>
                                    </p:anim>
                                    <p:animEffect transition="in" filter="wipe(up)">
                                      <p:cBhvr>
                                        <p:cTn id="42" dur="500"/>
                                        <p:tgtEl>
                                          <p:spTgt spid="11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p:tgtEl>
                                          <p:spTgt spid="7"/>
                                        </p:tgtEl>
                                        <p:attrNameLst>
                                          <p:attrName>ppt_y</p:attrName>
                                        </p:attrNameLst>
                                      </p:cBhvr>
                                      <p:tavLst>
                                        <p:tav tm="0">
                                          <p:val>
                                            <p:strVal val="#ppt_y+#ppt_h*1.125000"/>
                                          </p:val>
                                        </p:tav>
                                        <p:tav tm="100000">
                                          <p:val>
                                            <p:strVal val="#ppt_y"/>
                                          </p:val>
                                        </p:tav>
                                      </p:tavLst>
                                    </p:anim>
                                    <p:animEffect transition="in" filter="wipe(up)">
                                      <p:cBhvr>
                                        <p:cTn id="48" dur="500"/>
                                        <p:tgtEl>
                                          <p:spTgt spid="7"/>
                                        </p:tgtEl>
                                      </p:cBhvr>
                                    </p:animEffect>
                                  </p:childTnLst>
                                </p:cTn>
                              </p:par>
                              <p:par>
                                <p:cTn id="49" presetID="12" presetClass="entr" presetSubtype="4"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p:tgtEl>
                                          <p:spTgt spid="51"/>
                                        </p:tgtEl>
                                        <p:attrNameLst>
                                          <p:attrName>ppt_y</p:attrName>
                                        </p:attrNameLst>
                                      </p:cBhvr>
                                      <p:tavLst>
                                        <p:tav tm="0">
                                          <p:val>
                                            <p:strVal val="#ppt_y+#ppt_h*1.125000"/>
                                          </p:val>
                                        </p:tav>
                                        <p:tav tm="100000">
                                          <p:val>
                                            <p:strVal val="#ppt_y"/>
                                          </p:val>
                                        </p:tav>
                                      </p:tavLst>
                                    </p:anim>
                                    <p:animEffect transition="in" filter="wipe(up)">
                                      <p:cBhvr>
                                        <p:cTn id="5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9" grpId="0"/>
      <p:bldP spid="76" grpId="0"/>
      <p:bldP spid="113" grpId="0"/>
      <p:bldP spid="114" grpId="0"/>
      <p:bldP spid="115" grpId="0"/>
      <p:bldP spid="116" grpId="0"/>
      <p:bldP spid="122" grpId="0"/>
      <p:bldP spid="1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64" name="Google Shape;2303;p35">
            <a:extLst>
              <a:ext uri="{FF2B5EF4-FFF2-40B4-BE49-F238E27FC236}">
                <a16:creationId xmlns:a16="http://schemas.microsoft.com/office/drawing/2014/main" id="{1F70A0C0-E271-134F-AECA-E7257BE0B2EC}"/>
              </a:ext>
            </a:extLst>
          </p:cNvPr>
          <p:cNvSpPr txBox="1"/>
          <p:nvPr/>
        </p:nvSpPr>
        <p:spPr>
          <a:xfrm>
            <a:off x="4842708" y="2523613"/>
            <a:ext cx="2862461" cy="429600"/>
          </a:xfrm>
          <a:prstGeom prst="rect">
            <a:avLst/>
          </a:prstGeom>
          <a:noFill/>
          <a:ln>
            <a:noFill/>
          </a:ln>
        </p:spPr>
        <p:txBody>
          <a:bodyPr spcFirstLastPara="1" wrap="square" lIns="91425" tIns="91425" rIns="91425" bIns="91425" anchor="ctr" anchorCtr="0">
            <a:noAutofit/>
          </a:bodyPr>
          <a:lstStyle/>
          <a:p>
            <a:pPr lvl="0"/>
            <a:r>
              <a:rPr lang="en-US" sz="1700" dirty="0">
                <a:solidFill>
                  <a:srgbClr val="7D92AF"/>
                </a:solidFill>
                <a:latin typeface="Calibri" panose="020F0502020204030204" pitchFamily="34" charset="0"/>
                <a:ea typeface="Fira Sans Extra Condensed Medium"/>
                <a:cs typeface="Calibri" panose="020F0502020204030204" pitchFamily="34" charset="0"/>
                <a:sym typeface="Fira Sans Extra Condensed Medium"/>
              </a:rPr>
              <a:t>Less likely to use debt as a financial tool.</a:t>
            </a:r>
            <a:endParaRPr sz="1700" dirty="0">
              <a:solidFill>
                <a:srgbClr val="7D92AF"/>
              </a:solidFill>
              <a:latin typeface="Calibri" panose="020F0502020204030204" pitchFamily="34" charset="0"/>
              <a:ea typeface="Fira Sans Extra Condensed Medium"/>
              <a:cs typeface="Calibri" panose="020F0502020204030204" pitchFamily="34" charset="0"/>
              <a:sym typeface="Fira Sans Extra Condensed Medium"/>
            </a:endParaRPr>
          </a:p>
        </p:txBody>
      </p:sp>
      <p:sp>
        <p:nvSpPr>
          <p:cNvPr id="65" name="Google Shape;2304;p35">
            <a:extLst>
              <a:ext uri="{FF2B5EF4-FFF2-40B4-BE49-F238E27FC236}">
                <a16:creationId xmlns:a16="http://schemas.microsoft.com/office/drawing/2014/main" id="{556630A8-1127-F041-B101-A2665E7274D7}"/>
              </a:ext>
            </a:extLst>
          </p:cNvPr>
          <p:cNvSpPr txBox="1"/>
          <p:nvPr/>
        </p:nvSpPr>
        <p:spPr>
          <a:xfrm>
            <a:off x="4831485" y="767565"/>
            <a:ext cx="19209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dirty="0">
                <a:solidFill>
                  <a:srgbClr val="7D92AF"/>
                </a:solidFill>
                <a:latin typeface="Calibri" panose="020F0502020204030204" pitchFamily="34" charset="0"/>
                <a:ea typeface="Fira Sans Extra Condensed Medium"/>
                <a:cs typeface="Calibri" panose="020F0502020204030204" pitchFamily="34" charset="0"/>
                <a:sym typeface="Fira Sans Extra Condensed Medium"/>
              </a:rPr>
              <a:t>Over 10%</a:t>
            </a:r>
            <a:endParaRPr sz="1700" dirty="0">
              <a:solidFill>
                <a:srgbClr val="7D92AF"/>
              </a:solidFill>
              <a:latin typeface="Calibri" panose="020F0502020204030204" pitchFamily="34" charset="0"/>
              <a:ea typeface="Fira Sans Extra Condensed Medium"/>
              <a:cs typeface="Calibri" panose="020F0502020204030204" pitchFamily="34" charset="0"/>
              <a:sym typeface="Fira Sans Extra Condensed Medium"/>
            </a:endParaRPr>
          </a:p>
        </p:txBody>
      </p:sp>
      <p:sp>
        <p:nvSpPr>
          <p:cNvPr id="66" name="Google Shape;2305;p35">
            <a:extLst>
              <a:ext uri="{FF2B5EF4-FFF2-40B4-BE49-F238E27FC236}">
                <a16:creationId xmlns:a16="http://schemas.microsoft.com/office/drawing/2014/main" id="{DDA6D206-B8E1-4240-8B8D-64CE82FA4D92}"/>
              </a:ext>
            </a:extLst>
          </p:cNvPr>
          <p:cNvSpPr txBox="1"/>
          <p:nvPr/>
        </p:nvSpPr>
        <p:spPr>
          <a:xfrm>
            <a:off x="4948586" y="3633770"/>
            <a:ext cx="3908470" cy="1111460"/>
          </a:xfrm>
          <a:prstGeom prst="rect">
            <a:avLst/>
          </a:prstGeom>
          <a:noFill/>
          <a:ln>
            <a:noFill/>
          </a:ln>
        </p:spPr>
        <p:txBody>
          <a:bodyPr spcFirstLastPara="1" wrap="square" lIns="91425" tIns="91425" rIns="91425" bIns="91425" anchor="ctr" anchorCtr="0">
            <a:noAutofit/>
          </a:bodyPr>
          <a:lstStyle/>
          <a:p>
            <a:pPr marL="285750" lvl="0" indent="-285750">
              <a:buFont typeface="Wingdings" pitchFamily="2" charset="2"/>
              <a:buChar char="§"/>
            </a:pPr>
            <a:r>
              <a:rPr lang="en-US" dirty="0">
                <a:solidFill>
                  <a:srgbClr val="7D92AF"/>
                </a:solidFill>
                <a:latin typeface="Calibri" panose="020F0502020204030204" pitchFamily="34" charset="0"/>
                <a:ea typeface="Fira Sans Extra Condensed Medium"/>
                <a:cs typeface="Calibri" panose="020F0502020204030204" pitchFamily="34" charset="0"/>
                <a:sym typeface="Fira Sans Extra Condensed Medium"/>
              </a:rPr>
              <a:t>Will we get another virus flare up?</a:t>
            </a:r>
          </a:p>
          <a:p>
            <a:pPr marL="285750" lvl="0" indent="-285750">
              <a:buFont typeface="Wingdings" pitchFamily="2" charset="2"/>
              <a:buChar char="§"/>
            </a:pPr>
            <a:r>
              <a:rPr lang="en-US" dirty="0">
                <a:solidFill>
                  <a:srgbClr val="7D92AF"/>
                </a:solidFill>
                <a:latin typeface="Calibri" panose="020F0502020204030204" pitchFamily="34" charset="0"/>
                <a:ea typeface="Fira Sans Extra Condensed Medium"/>
                <a:cs typeface="Calibri" panose="020F0502020204030204" pitchFamily="34" charset="0"/>
                <a:sym typeface="Fira Sans Extra Condensed Medium"/>
              </a:rPr>
              <a:t>When will we have a vaccine?</a:t>
            </a:r>
          </a:p>
          <a:p>
            <a:pPr marL="285750" lvl="0" indent="-285750">
              <a:buFont typeface="Wingdings" pitchFamily="2" charset="2"/>
              <a:buChar char="§"/>
            </a:pPr>
            <a:r>
              <a:rPr lang="en-US" dirty="0">
                <a:solidFill>
                  <a:srgbClr val="7D92AF"/>
                </a:solidFill>
                <a:latin typeface="Calibri" panose="020F0502020204030204" pitchFamily="34" charset="0"/>
                <a:ea typeface="Fira Sans Extra Condensed Medium"/>
                <a:cs typeface="Calibri" panose="020F0502020204030204" pitchFamily="34" charset="0"/>
                <a:sym typeface="Fira Sans Extra Condensed Medium"/>
              </a:rPr>
              <a:t>How effective will the vaccine be?</a:t>
            </a:r>
          </a:p>
          <a:p>
            <a:pPr marL="285750" lvl="0" indent="-285750">
              <a:buFont typeface="Wingdings" pitchFamily="2" charset="2"/>
              <a:buChar char="§"/>
            </a:pPr>
            <a:r>
              <a:rPr lang="en-US" dirty="0">
                <a:solidFill>
                  <a:srgbClr val="7D92AF"/>
                </a:solidFill>
                <a:latin typeface="Calibri" panose="020F0502020204030204" pitchFamily="34" charset="0"/>
                <a:ea typeface="Fira Sans Extra Condensed Medium"/>
                <a:cs typeface="Calibri" panose="020F0502020204030204" pitchFamily="34" charset="0"/>
                <a:sym typeface="Fira Sans Extra Condensed Medium"/>
              </a:rPr>
              <a:t>Politics</a:t>
            </a:r>
          </a:p>
          <a:p>
            <a:pPr marL="285750" lvl="0" indent="-285750">
              <a:buFont typeface="Wingdings" pitchFamily="2" charset="2"/>
              <a:buChar char="§"/>
            </a:pPr>
            <a:r>
              <a:rPr lang="en-US" dirty="0">
                <a:solidFill>
                  <a:srgbClr val="7D92AF"/>
                </a:solidFill>
                <a:latin typeface="Calibri" panose="020F0502020204030204" pitchFamily="34" charset="0"/>
                <a:ea typeface="Fira Sans Extra Condensed Medium"/>
                <a:cs typeface="Calibri" panose="020F0502020204030204" pitchFamily="34" charset="0"/>
                <a:sym typeface="Fira Sans Extra Condensed Medium"/>
              </a:rPr>
              <a:t>International Relations</a:t>
            </a:r>
            <a:endParaRPr dirty="0">
              <a:solidFill>
                <a:srgbClr val="7D92AF"/>
              </a:solidFill>
              <a:latin typeface="Calibri" panose="020F0502020204030204" pitchFamily="34" charset="0"/>
              <a:ea typeface="Fira Sans Extra Condensed Medium"/>
              <a:cs typeface="Calibri" panose="020F0502020204030204" pitchFamily="34" charset="0"/>
              <a:sym typeface="Fira Sans Extra Condensed Medium"/>
            </a:endParaRPr>
          </a:p>
        </p:txBody>
      </p:sp>
      <p:sp>
        <p:nvSpPr>
          <p:cNvPr id="67" name="Google Shape;2306;p35">
            <a:extLst>
              <a:ext uri="{FF2B5EF4-FFF2-40B4-BE49-F238E27FC236}">
                <a16:creationId xmlns:a16="http://schemas.microsoft.com/office/drawing/2014/main" id="{6A3C9D8C-C78A-614A-9B91-0F313731952C}"/>
              </a:ext>
            </a:extLst>
          </p:cNvPr>
          <p:cNvSpPr txBox="1"/>
          <p:nvPr/>
        </p:nvSpPr>
        <p:spPr>
          <a:xfrm>
            <a:off x="4842708" y="1522284"/>
            <a:ext cx="3493545" cy="504208"/>
          </a:xfrm>
          <a:prstGeom prst="rect">
            <a:avLst/>
          </a:prstGeom>
          <a:noFill/>
          <a:ln>
            <a:noFill/>
          </a:ln>
        </p:spPr>
        <p:txBody>
          <a:bodyPr spcFirstLastPara="1" wrap="square" lIns="91425" tIns="91425" rIns="91425" bIns="91425" anchor="ctr" anchorCtr="0">
            <a:noAutofit/>
          </a:bodyPr>
          <a:lstStyle/>
          <a:p>
            <a:pPr lvl="0"/>
            <a:r>
              <a:rPr lang="en-US" sz="1700" dirty="0">
                <a:solidFill>
                  <a:srgbClr val="7D92AF"/>
                </a:solidFill>
                <a:latin typeface="Calibri" panose="020F0502020204030204" pitchFamily="34" charset="0"/>
                <a:ea typeface="Fira Sans Extra Condensed Medium"/>
                <a:cs typeface="Calibri" panose="020F0502020204030204" pitchFamily="34" charset="0"/>
                <a:sym typeface="Fira Sans Extra Condensed Medium"/>
              </a:rPr>
              <a:t>GDP lower than it was on 1/1/2020</a:t>
            </a:r>
          </a:p>
        </p:txBody>
      </p:sp>
      <p:sp>
        <p:nvSpPr>
          <p:cNvPr id="72" name="Google Shape;2311;p35">
            <a:extLst>
              <a:ext uri="{FF2B5EF4-FFF2-40B4-BE49-F238E27FC236}">
                <a16:creationId xmlns:a16="http://schemas.microsoft.com/office/drawing/2014/main" id="{84639491-2F2B-9F49-9E72-58457C72D12C}"/>
              </a:ext>
            </a:extLst>
          </p:cNvPr>
          <p:cNvSpPr txBox="1"/>
          <p:nvPr/>
        </p:nvSpPr>
        <p:spPr>
          <a:xfrm>
            <a:off x="4831484" y="470693"/>
            <a:ext cx="29447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rgbClr val="333B46"/>
                </a:solidFill>
                <a:latin typeface="Calibri" panose="020F0502020204030204" pitchFamily="34" charset="0"/>
                <a:ea typeface="Fira Sans Extra Condensed Medium"/>
                <a:cs typeface="Calibri" panose="020F0502020204030204" pitchFamily="34" charset="0"/>
                <a:sym typeface="Fira Sans Extra Condensed Medium"/>
              </a:rPr>
              <a:t>High Unemployment</a:t>
            </a:r>
            <a:endParaRPr sz="2400" dirty="0">
              <a:solidFill>
                <a:srgbClr val="333B46"/>
              </a:solidFill>
              <a:latin typeface="Calibri" panose="020F0502020204030204" pitchFamily="34" charset="0"/>
              <a:ea typeface="Fira Sans Extra Condensed Medium"/>
              <a:cs typeface="Calibri" panose="020F0502020204030204" pitchFamily="34" charset="0"/>
              <a:sym typeface="Fira Sans Extra Condensed Medium"/>
            </a:endParaRPr>
          </a:p>
        </p:txBody>
      </p:sp>
      <p:sp>
        <p:nvSpPr>
          <p:cNvPr id="73" name="Google Shape;2312;p35">
            <a:extLst>
              <a:ext uri="{FF2B5EF4-FFF2-40B4-BE49-F238E27FC236}">
                <a16:creationId xmlns:a16="http://schemas.microsoft.com/office/drawing/2014/main" id="{C8B4B736-E575-0D41-BB82-65A9C13224BF}"/>
              </a:ext>
            </a:extLst>
          </p:cNvPr>
          <p:cNvSpPr txBox="1"/>
          <p:nvPr/>
        </p:nvSpPr>
        <p:spPr>
          <a:xfrm>
            <a:off x="4831484" y="2092710"/>
            <a:ext cx="3226776" cy="429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400" dirty="0">
                <a:solidFill>
                  <a:srgbClr val="333B46"/>
                </a:solidFill>
                <a:latin typeface="Calibri" panose="020F0502020204030204" pitchFamily="34" charset="0"/>
                <a:ea typeface="Fira Sans Extra Condensed Medium"/>
                <a:cs typeface="Calibri" panose="020F0502020204030204" pitchFamily="34" charset="0"/>
                <a:sym typeface="Fira Sans Extra Condensed Medium"/>
              </a:rPr>
              <a:t>Aging Baby Boomers</a:t>
            </a:r>
            <a:endParaRPr sz="2400" dirty="0">
              <a:solidFill>
                <a:srgbClr val="333B46"/>
              </a:solidFill>
              <a:latin typeface="Calibri" panose="020F0502020204030204" pitchFamily="34" charset="0"/>
              <a:ea typeface="Fira Sans Extra Condensed Medium"/>
              <a:cs typeface="Calibri" panose="020F0502020204030204" pitchFamily="34" charset="0"/>
              <a:sym typeface="Fira Sans Extra Condensed Medium"/>
            </a:endParaRPr>
          </a:p>
        </p:txBody>
      </p:sp>
      <p:sp>
        <p:nvSpPr>
          <p:cNvPr id="74" name="Google Shape;2313;p35">
            <a:extLst>
              <a:ext uri="{FF2B5EF4-FFF2-40B4-BE49-F238E27FC236}">
                <a16:creationId xmlns:a16="http://schemas.microsoft.com/office/drawing/2014/main" id="{1C61E0F3-ED5D-114D-84BC-293538305106}"/>
              </a:ext>
            </a:extLst>
          </p:cNvPr>
          <p:cNvSpPr txBox="1"/>
          <p:nvPr/>
        </p:nvSpPr>
        <p:spPr>
          <a:xfrm>
            <a:off x="4842709" y="1273819"/>
            <a:ext cx="286246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rgbClr val="333B46"/>
                </a:solidFill>
                <a:latin typeface="Calibri" panose="020F0502020204030204" pitchFamily="34" charset="0"/>
                <a:ea typeface="Fira Sans Extra Condensed Medium"/>
                <a:cs typeface="Calibri" panose="020F0502020204030204" pitchFamily="34" charset="0"/>
                <a:sym typeface="Fira Sans Extra Condensed Medium"/>
              </a:rPr>
              <a:t>A Shrinking Economy</a:t>
            </a:r>
            <a:endParaRPr sz="2400" dirty="0">
              <a:solidFill>
                <a:srgbClr val="333B46"/>
              </a:solidFill>
              <a:latin typeface="Calibri" panose="020F0502020204030204" pitchFamily="34" charset="0"/>
              <a:ea typeface="Fira Sans Extra Condensed Medium"/>
              <a:cs typeface="Calibri" panose="020F0502020204030204" pitchFamily="34" charset="0"/>
              <a:sym typeface="Fira Sans Extra Condensed Medium"/>
            </a:endParaRPr>
          </a:p>
        </p:txBody>
      </p:sp>
      <p:sp>
        <p:nvSpPr>
          <p:cNvPr id="75" name="Google Shape;2314;p35">
            <a:extLst>
              <a:ext uri="{FF2B5EF4-FFF2-40B4-BE49-F238E27FC236}">
                <a16:creationId xmlns:a16="http://schemas.microsoft.com/office/drawing/2014/main" id="{85FF3498-E8CD-6243-A7D5-1F1335232322}"/>
              </a:ext>
            </a:extLst>
          </p:cNvPr>
          <p:cNvSpPr txBox="1"/>
          <p:nvPr/>
        </p:nvSpPr>
        <p:spPr>
          <a:xfrm>
            <a:off x="4848848" y="3204170"/>
            <a:ext cx="2658051" cy="429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400" dirty="0">
                <a:solidFill>
                  <a:srgbClr val="333B46"/>
                </a:solidFill>
                <a:latin typeface="Calibri" panose="020F0502020204030204" pitchFamily="34" charset="0"/>
                <a:ea typeface="Fira Sans Extra Condensed Medium"/>
                <a:cs typeface="Calibri" panose="020F0502020204030204" pitchFamily="34" charset="0"/>
                <a:sym typeface="Fira Sans Extra Condensed Medium"/>
              </a:rPr>
              <a:t>High Uncertainty</a:t>
            </a:r>
            <a:endParaRPr sz="2400" dirty="0">
              <a:solidFill>
                <a:srgbClr val="333B46"/>
              </a:solidFill>
              <a:latin typeface="Calibri" panose="020F0502020204030204" pitchFamily="34" charset="0"/>
              <a:ea typeface="Fira Sans Extra Condensed Medium"/>
              <a:cs typeface="Calibri" panose="020F0502020204030204" pitchFamily="34" charset="0"/>
              <a:sym typeface="Fira Sans Extra Condensed Medium"/>
            </a:endParaRPr>
          </a:p>
        </p:txBody>
      </p:sp>
      <p:sp>
        <p:nvSpPr>
          <p:cNvPr id="28" name="Google Shape;189;p15">
            <a:extLst>
              <a:ext uri="{FF2B5EF4-FFF2-40B4-BE49-F238E27FC236}">
                <a16:creationId xmlns:a16="http://schemas.microsoft.com/office/drawing/2014/main" id="{0BA8A725-B328-F24E-80FB-C267547D28E7}"/>
              </a:ext>
            </a:extLst>
          </p:cNvPr>
          <p:cNvSpPr/>
          <p:nvPr/>
        </p:nvSpPr>
        <p:spPr>
          <a:xfrm>
            <a:off x="0" y="-1"/>
            <a:ext cx="4236082" cy="4994097"/>
          </a:xfrm>
          <a:custGeom>
            <a:avLst/>
            <a:gdLst/>
            <a:ahLst/>
            <a:cxnLst/>
            <a:rect l="l" t="t" r="r" b="b"/>
            <a:pathLst>
              <a:path w="30602" h="36078" extrusionOk="0">
                <a:moveTo>
                  <a:pt x="1" y="0"/>
                </a:moveTo>
                <a:lnTo>
                  <a:pt x="1" y="36078"/>
                </a:lnTo>
                <a:cubicBezTo>
                  <a:pt x="16901" y="36078"/>
                  <a:pt x="14666" y="11388"/>
                  <a:pt x="30601" y="0"/>
                </a:cubicBezTo>
                <a:close/>
              </a:path>
            </a:pathLst>
          </a:custGeom>
          <a:solidFill>
            <a:srgbClr val="5A6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Content Placeholder 2">
            <a:extLst>
              <a:ext uri="{FF2B5EF4-FFF2-40B4-BE49-F238E27FC236}">
                <a16:creationId xmlns:a16="http://schemas.microsoft.com/office/drawing/2014/main" id="{7679BB81-E1A1-D740-A66C-017D06BBCBEF}"/>
              </a:ext>
            </a:extLst>
          </p:cNvPr>
          <p:cNvSpPr txBox="1">
            <a:spLocks/>
          </p:cNvSpPr>
          <p:nvPr/>
        </p:nvSpPr>
        <p:spPr>
          <a:xfrm>
            <a:off x="279878" y="263780"/>
            <a:ext cx="2596672" cy="1614641"/>
          </a:xfrm>
          <a:prstGeom prst="rect">
            <a:avLst/>
          </a:prstGeom>
        </p:spPr>
        <p:txBody>
          <a:bodyPr vert="horz" lIns="68580" tIns="34290" rIns="68580" bIns="34290" rtlCol="0" anchor="ctr">
            <a:noAutofit/>
          </a:bodyPr>
          <a:lstStyle>
            <a:lvl1pPr marL="0" indent="0" algn="r" defTabSz="914400" rtl="0" eaLnBrk="1" latinLnBrk="0" hangingPunct="1">
              <a:lnSpc>
                <a:spcPct val="90000"/>
              </a:lnSpc>
              <a:spcBef>
                <a:spcPts val="1000"/>
              </a:spcBef>
              <a:buFont typeface="Arial" panose="020B0604020202020204" pitchFamily="34" charset="0"/>
              <a:buNone/>
              <a:defRPr sz="32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chemeClr val="lt2"/>
              </a:buClr>
              <a:buSzPts val="3600"/>
            </a:pPr>
            <a:r>
              <a:rPr lang="en-US" sz="3600" dirty="0">
                <a:solidFill>
                  <a:schemeClr val="bg1"/>
                </a:solidFill>
                <a:latin typeface="Roboto Black"/>
                <a:ea typeface="Roboto Black"/>
                <a:cs typeface="Roboto Black"/>
                <a:sym typeface="Roboto Black"/>
              </a:rPr>
              <a:t>But there’s still…</a:t>
            </a:r>
          </a:p>
        </p:txBody>
      </p:sp>
      <p:pic>
        <p:nvPicPr>
          <p:cNvPr id="3" name="Picture 2" descr="A picture containing bird&#10;&#10;Description automatically generated">
            <a:extLst>
              <a:ext uri="{FF2B5EF4-FFF2-40B4-BE49-F238E27FC236}">
                <a16:creationId xmlns:a16="http://schemas.microsoft.com/office/drawing/2014/main" id="{E324256E-64B4-3C42-8ABA-4D10587CABF3}"/>
              </a:ext>
            </a:extLst>
          </p:cNvPr>
          <p:cNvPicPr>
            <a:picLocks noChangeAspect="1"/>
          </p:cNvPicPr>
          <p:nvPr/>
        </p:nvPicPr>
        <p:blipFill>
          <a:blip r:embed="rId3"/>
          <a:stretch>
            <a:fillRect/>
          </a:stretch>
        </p:blipFill>
        <p:spPr>
          <a:xfrm>
            <a:off x="875280" y="1679253"/>
            <a:ext cx="3863374" cy="2393146"/>
          </a:xfrm>
          <a:prstGeom prst="rect">
            <a:avLst/>
          </a:prstGeom>
          <a:noFill/>
        </p:spPr>
      </p:pic>
    </p:spTree>
    <p:extLst>
      <p:ext uri="{BB962C8B-B14F-4D97-AF65-F5344CB8AC3E}">
        <p14:creationId xmlns:p14="http://schemas.microsoft.com/office/powerpoint/2010/main" val="6157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ppt_x"/>
                                          </p:val>
                                        </p:tav>
                                        <p:tav tm="100000">
                                          <p:val>
                                            <p:strVal val="#ppt_x"/>
                                          </p:val>
                                        </p:tav>
                                      </p:tavLst>
                                    </p:anim>
                                    <p:anim calcmode="lin" valueType="num">
                                      <p:cBhvr additive="base">
                                        <p:cTn id="1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additive="base">
                                        <p:cTn id="17" dur="500" fill="hold"/>
                                        <p:tgtEl>
                                          <p:spTgt spid="67"/>
                                        </p:tgtEl>
                                        <p:attrNameLst>
                                          <p:attrName>ppt_x</p:attrName>
                                        </p:attrNameLst>
                                      </p:cBhvr>
                                      <p:tavLst>
                                        <p:tav tm="0">
                                          <p:val>
                                            <p:strVal val="#ppt_x"/>
                                          </p:val>
                                        </p:tav>
                                        <p:tav tm="100000">
                                          <p:val>
                                            <p:strVal val="#ppt_x"/>
                                          </p:val>
                                        </p:tav>
                                      </p:tavLst>
                                    </p:anim>
                                    <p:anim calcmode="lin" valueType="num">
                                      <p:cBhvr additive="base">
                                        <p:cTn id="18" dur="500" fill="hold"/>
                                        <p:tgtEl>
                                          <p:spTgt spid="6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fill="hold"/>
                                        <p:tgtEl>
                                          <p:spTgt spid="64"/>
                                        </p:tgtEl>
                                        <p:attrNameLst>
                                          <p:attrName>ppt_x</p:attrName>
                                        </p:attrNameLst>
                                      </p:cBhvr>
                                      <p:tavLst>
                                        <p:tav tm="0">
                                          <p:val>
                                            <p:strVal val="#ppt_x"/>
                                          </p:val>
                                        </p:tav>
                                        <p:tav tm="100000">
                                          <p:val>
                                            <p:strVal val="#ppt_x"/>
                                          </p:val>
                                        </p:tav>
                                      </p:tavLst>
                                    </p:anim>
                                    <p:anim calcmode="lin" valueType="num">
                                      <p:cBhvr additive="base">
                                        <p:cTn id="28" dur="500" fill="hold"/>
                                        <p:tgtEl>
                                          <p:spTgt spid="6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500" fill="hold"/>
                                        <p:tgtEl>
                                          <p:spTgt spid="73"/>
                                        </p:tgtEl>
                                        <p:attrNameLst>
                                          <p:attrName>ppt_x</p:attrName>
                                        </p:attrNameLst>
                                      </p:cBhvr>
                                      <p:tavLst>
                                        <p:tav tm="0">
                                          <p:val>
                                            <p:strVal val="#ppt_x"/>
                                          </p:val>
                                        </p:tav>
                                        <p:tav tm="100000">
                                          <p:val>
                                            <p:strVal val="#ppt_x"/>
                                          </p:val>
                                        </p:tav>
                                      </p:tavLst>
                                    </p:anim>
                                    <p:anim calcmode="lin" valueType="num">
                                      <p:cBhvr additive="base">
                                        <p:cTn id="3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500" fill="hold"/>
                                        <p:tgtEl>
                                          <p:spTgt spid="75"/>
                                        </p:tgtEl>
                                        <p:attrNameLst>
                                          <p:attrName>ppt_x</p:attrName>
                                        </p:attrNameLst>
                                      </p:cBhvr>
                                      <p:tavLst>
                                        <p:tav tm="0">
                                          <p:val>
                                            <p:strVal val="#ppt_x"/>
                                          </p:val>
                                        </p:tav>
                                        <p:tav tm="100000">
                                          <p:val>
                                            <p:strVal val="#ppt_x"/>
                                          </p:val>
                                        </p:tav>
                                      </p:tavLst>
                                    </p:anim>
                                    <p:anim calcmode="lin" valueType="num">
                                      <p:cBhvr additive="base">
                                        <p:cTn id="3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6">
                                            <p:txEl>
                                              <p:pRg st="0" end="0"/>
                                            </p:txEl>
                                          </p:spTgt>
                                        </p:tgtEl>
                                        <p:attrNameLst>
                                          <p:attrName>style.visibility</p:attrName>
                                        </p:attrNameLst>
                                      </p:cBhvr>
                                      <p:to>
                                        <p:strVal val="visible"/>
                                      </p:to>
                                    </p:set>
                                    <p:anim calcmode="lin" valueType="num">
                                      <p:cBhvr additive="base">
                                        <p:cTn id="43"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6">
                                            <p:txEl>
                                              <p:pRg st="1" end="1"/>
                                            </p:txEl>
                                          </p:spTgt>
                                        </p:tgtEl>
                                        <p:attrNameLst>
                                          <p:attrName>style.visibility</p:attrName>
                                        </p:attrNameLst>
                                      </p:cBhvr>
                                      <p:to>
                                        <p:strVal val="visible"/>
                                      </p:to>
                                    </p:set>
                                    <p:anim calcmode="lin" valueType="num">
                                      <p:cBhvr additive="base">
                                        <p:cTn id="49" dur="500" fill="hold"/>
                                        <p:tgtEl>
                                          <p:spTgt spid="6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6">
                                            <p:txEl>
                                              <p:pRg st="2" end="2"/>
                                            </p:txEl>
                                          </p:spTgt>
                                        </p:tgtEl>
                                        <p:attrNameLst>
                                          <p:attrName>style.visibility</p:attrName>
                                        </p:attrNameLst>
                                      </p:cBhvr>
                                      <p:to>
                                        <p:strVal val="visible"/>
                                      </p:to>
                                    </p:set>
                                    <p:anim calcmode="lin" valueType="num">
                                      <p:cBhvr additive="base">
                                        <p:cTn id="55" dur="500" fill="hold"/>
                                        <p:tgtEl>
                                          <p:spTgt spid="6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6">
                                            <p:txEl>
                                              <p:pRg st="3" end="3"/>
                                            </p:txEl>
                                          </p:spTgt>
                                        </p:tgtEl>
                                        <p:attrNameLst>
                                          <p:attrName>style.visibility</p:attrName>
                                        </p:attrNameLst>
                                      </p:cBhvr>
                                      <p:to>
                                        <p:strVal val="visible"/>
                                      </p:to>
                                    </p:set>
                                    <p:anim calcmode="lin" valueType="num">
                                      <p:cBhvr additive="base">
                                        <p:cTn id="61" dur="500" fill="hold"/>
                                        <p:tgtEl>
                                          <p:spTgt spid="66">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6">
                                            <p:txEl>
                                              <p:pRg st="4" end="4"/>
                                            </p:txEl>
                                          </p:spTgt>
                                        </p:tgtEl>
                                        <p:attrNameLst>
                                          <p:attrName>style.visibility</p:attrName>
                                        </p:attrNameLst>
                                      </p:cBhvr>
                                      <p:to>
                                        <p:strVal val="visible"/>
                                      </p:to>
                                    </p:set>
                                    <p:anim calcmode="lin" valueType="num">
                                      <p:cBhvr additive="base">
                                        <p:cTn id="67" dur="500" fill="hold"/>
                                        <p:tgtEl>
                                          <p:spTgt spid="6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build="p"/>
      <p:bldP spid="67" grpId="0"/>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8"/>
          <p:cNvSpPr txBox="1">
            <a:spLocks noGrp="1"/>
          </p:cNvSpPr>
          <p:nvPr>
            <p:ph type="title"/>
          </p:nvPr>
        </p:nvSpPr>
        <p:spPr>
          <a:xfrm>
            <a:off x="863610" y="1408500"/>
            <a:ext cx="3791400" cy="1320600"/>
          </a:xfrm>
          <a:prstGeom prst="rect">
            <a:avLst/>
          </a:prstGeom>
        </p:spPr>
        <p:txBody>
          <a:bodyPr spcFirstLastPara="1" wrap="square" lIns="91425" tIns="91425" rIns="91425" bIns="91425" anchor="b" anchorCtr="0">
            <a:noAutofit/>
          </a:bodyPr>
          <a:lstStyle/>
          <a:p>
            <a:pPr lvl="0"/>
            <a:r>
              <a:rPr lang="en-US" sz="4000" dirty="0">
                <a:solidFill>
                  <a:srgbClr val="333B46"/>
                </a:solidFill>
              </a:rPr>
              <a:t>Tax-Saving Strategies </a:t>
            </a:r>
            <a:endParaRPr sz="4000" dirty="0">
              <a:solidFill>
                <a:srgbClr val="333B46"/>
              </a:solidFill>
            </a:endParaRPr>
          </a:p>
        </p:txBody>
      </p:sp>
      <p:sp>
        <p:nvSpPr>
          <p:cNvPr id="447" name="Google Shape;447;p38"/>
          <p:cNvSpPr txBox="1">
            <a:spLocks noGrp="1"/>
          </p:cNvSpPr>
          <p:nvPr>
            <p:ph type="subTitle" idx="1"/>
          </p:nvPr>
        </p:nvSpPr>
        <p:spPr>
          <a:xfrm>
            <a:off x="1327523" y="3096300"/>
            <a:ext cx="2968177" cy="63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1">
                    <a:lumMod val="25000"/>
                  </a:schemeClr>
                </a:solidFill>
              </a:rPr>
              <a:t>Under the New Administration</a:t>
            </a:r>
            <a:endParaRPr dirty="0">
              <a:solidFill>
                <a:schemeClr val="bg1">
                  <a:lumMod val="25000"/>
                </a:schemeClr>
              </a:solidFill>
            </a:endParaRPr>
          </a:p>
        </p:txBody>
      </p:sp>
      <p:grpSp>
        <p:nvGrpSpPr>
          <p:cNvPr id="449" name="Google Shape;449;p38"/>
          <p:cNvGrpSpPr/>
          <p:nvPr/>
        </p:nvGrpSpPr>
        <p:grpSpPr>
          <a:xfrm>
            <a:off x="2419420" y="2772213"/>
            <a:ext cx="784385" cy="142752"/>
            <a:chOff x="795060" y="2571775"/>
            <a:chExt cx="784385" cy="142752"/>
          </a:xfrm>
          <a:solidFill>
            <a:srgbClr val="75A7B7"/>
          </a:solidFill>
        </p:grpSpPr>
        <p:sp>
          <p:nvSpPr>
            <p:cNvPr id="450" name="Google Shape;450;p38"/>
            <p:cNvSpPr/>
            <p:nvPr/>
          </p:nvSpPr>
          <p:spPr>
            <a:xfrm>
              <a:off x="795060" y="2571775"/>
              <a:ext cx="784385" cy="55230"/>
            </a:xfrm>
            <a:custGeom>
              <a:avLst/>
              <a:gdLst/>
              <a:ahLst/>
              <a:cxnLst/>
              <a:rect l="l" t="t" r="r" b="b"/>
              <a:pathLst>
                <a:path w="6824" h="496" extrusionOk="0">
                  <a:moveTo>
                    <a:pt x="220" y="0"/>
                  </a:moveTo>
                  <a:cubicBezTo>
                    <a:pt x="148" y="0"/>
                    <a:pt x="73" y="68"/>
                    <a:pt x="0" y="103"/>
                  </a:cubicBezTo>
                  <a:cubicBezTo>
                    <a:pt x="56" y="170"/>
                    <a:pt x="102" y="279"/>
                    <a:pt x="170" y="292"/>
                  </a:cubicBezTo>
                  <a:cubicBezTo>
                    <a:pt x="390" y="335"/>
                    <a:pt x="617" y="352"/>
                    <a:pt x="844" y="364"/>
                  </a:cubicBezTo>
                  <a:cubicBezTo>
                    <a:pt x="1719" y="411"/>
                    <a:pt x="2597" y="452"/>
                    <a:pt x="3473" y="495"/>
                  </a:cubicBezTo>
                  <a:lnTo>
                    <a:pt x="3477" y="424"/>
                  </a:lnTo>
                  <a:cubicBezTo>
                    <a:pt x="4506" y="436"/>
                    <a:pt x="5535" y="452"/>
                    <a:pt x="6564" y="453"/>
                  </a:cubicBezTo>
                  <a:cubicBezTo>
                    <a:pt x="6651" y="453"/>
                    <a:pt x="6737" y="363"/>
                    <a:pt x="6824" y="315"/>
                  </a:cubicBezTo>
                  <a:cubicBezTo>
                    <a:pt x="6736" y="266"/>
                    <a:pt x="6649" y="175"/>
                    <a:pt x="6561" y="172"/>
                  </a:cubicBezTo>
                  <a:cubicBezTo>
                    <a:pt x="5570" y="146"/>
                    <a:pt x="4578" y="143"/>
                    <a:pt x="3587" y="116"/>
                  </a:cubicBezTo>
                  <a:cubicBezTo>
                    <a:pt x="2465" y="85"/>
                    <a:pt x="1344" y="34"/>
                    <a:pt x="223" y="0"/>
                  </a:cubicBezTo>
                  <a:cubicBezTo>
                    <a:pt x="222" y="0"/>
                    <a:pt x="221" y="0"/>
                    <a:pt x="2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EEFD"/>
                </a:solidFill>
              </a:endParaRPr>
            </a:p>
          </p:txBody>
        </p:sp>
        <p:sp>
          <p:nvSpPr>
            <p:cNvPr id="451" name="Google Shape;451;p38"/>
            <p:cNvSpPr/>
            <p:nvPr/>
          </p:nvSpPr>
          <p:spPr>
            <a:xfrm>
              <a:off x="1040735" y="2666535"/>
              <a:ext cx="379893" cy="47992"/>
            </a:xfrm>
            <a:custGeom>
              <a:avLst/>
              <a:gdLst/>
              <a:ahLst/>
              <a:cxnLst/>
              <a:rect l="l" t="t" r="r" b="b"/>
              <a:pathLst>
                <a:path w="3305" h="431" extrusionOk="0">
                  <a:moveTo>
                    <a:pt x="221" y="0"/>
                  </a:moveTo>
                  <a:cubicBezTo>
                    <a:pt x="149" y="0"/>
                    <a:pt x="74" y="73"/>
                    <a:pt x="0" y="110"/>
                  </a:cubicBezTo>
                  <a:cubicBezTo>
                    <a:pt x="58" y="172"/>
                    <a:pt x="104" y="255"/>
                    <a:pt x="175" y="289"/>
                  </a:cubicBezTo>
                  <a:cubicBezTo>
                    <a:pt x="255" y="330"/>
                    <a:pt x="357" y="337"/>
                    <a:pt x="449" y="343"/>
                  </a:cubicBezTo>
                  <a:cubicBezTo>
                    <a:pt x="863" y="366"/>
                    <a:pt x="1277" y="385"/>
                    <a:pt x="1691" y="406"/>
                  </a:cubicBezTo>
                  <a:cubicBezTo>
                    <a:pt x="1692" y="394"/>
                    <a:pt x="1692" y="383"/>
                    <a:pt x="1693" y="372"/>
                  </a:cubicBezTo>
                  <a:cubicBezTo>
                    <a:pt x="2134" y="394"/>
                    <a:pt x="2577" y="426"/>
                    <a:pt x="3019" y="430"/>
                  </a:cubicBezTo>
                  <a:cubicBezTo>
                    <a:pt x="3019" y="430"/>
                    <a:pt x="3020" y="430"/>
                    <a:pt x="3020" y="430"/>
                  </a:cubicBezTo>
                  <a:cubicBezTo>
                    <a:pt x="3115" y="430"/>
                    <a:pt x="3210" y="335"/>
                    <a:pt x="3304" y="284"/>
                  </a:cubicBezTo>
                  <a:cubicBezTo>
                    <a:pt x="3208" y="233"/>
                    <a:pt x="3112" y="181"/>
                    <a:pt x="3015" y="131"/>
                  </a:cubicBezTo>
                  <a:cubicBezTo>
                    <a:pt x="3012" y="129"/>
                    <a:pt x="3009" y="129"/>
                    <a:pt x="3005" y="129"/>
                  </a:cubicBezTo>
                  <a:cubicBezTo>
                    <a:pt x="2999" y="129"/>
                    <a:pt x="2993" y="130"/>
                    <a:pt x="2987" y="130"/>
                  </a:cubicBezTo>
                  <a:cubicBezTo>
                    <a:pt x="2066" y="84"/>
                    <a:pt x="1146" y="37"/>
                    <a:pt x="225" y="0"/>
                  </a:cubicBezTo>
                  <a:cubicBezTo>
                    <a:pt x="224" y="0"/>
                    <a:pt x="222" y="0"/>
                    <a:pt x="2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EEFD"/>
                </a:solidFill>
              </a:endParaRPr>
            </a:p>
          </p:txBody>
        </p:sp>
      </p:grpSp>
      <p:sp>
        <p:nvSpPr>
          <p:cNvPr id="10" name="Google Shape;448;p38">
            <a:extLst>
              <a:ext uri="{FF2B5EF4-FFF2-40B4-BE49-F238E27FC236}">
                <a16:creationId xmlns:a16="http://schemas.microsoft.com/office/drawing/2014/main" id="{32995A31-0A32-114E-857A-4A6305F0BF61}"/>
              </a:ext>
            </a:extLst>
          </p:cNvPr>
          <p:cNvSpPr txBox="1">
            <a:spLocks noGrp="1"/>
          </p:cNvSpPr>
          <p:nvPr>
            <p:ph type="subTitle" idx="2"/>
          </p:nvPr>
        </p:nvSpPr>
        <p:spPr>
          <a:xfrm>
            <a:off x="5940197" y="1793170"/>
            <a:ext cx="2254885" cy="2702243"/>
          </a:xfrm>
          <a:prstGeom prst="rect">
            <a:avLst/>
          </a:prstGeom>
        </p:spPr>
        <p:txBody>
          <a:bodyPr spcFirstLastPara="1" wrap="square" lIns="91425" tIns="91425" rIns="91425" bIns="91425" anchor="t" anchorCtr="0">
            <a:noAutofit/>
          </a:bodyPr>
          <a:lstStyle/>
          <a:p>
            <a:pPr marL="285750" lvl="0" indent="-285750">
              <a:spcAft>
                <a:spcPts val="1600"/>
              </a:spcAft>
              <a:buClr>
                <a:srgbClr val="BDEEFD"/>
              </a:buClr>
              <a:buFont typeface="Arial" panose="020B0604020202020204" pitchFamily="34" charset="0"/>
              <a:buChar char="•"/>
            </a:pPr>
            <a:r>
              <a:rPr lang="en-US" dirty="0"/>
              <a:t>Healthcare Spending</a:t>
            </a:r>
          </a:p>
          <a:p>
            <a:pPr marL="285750" lvl="0" indent="-285750">
              <a:spcAft>
                <a:spcPts val="1600"/>
              </a:spcAft>
              <a:buClr>
                <a:srgbClr val="BDEEFD"/>
              </a:buClr>
              <a:buFont typeface="Arial" panose="020B0604020202020204" pitchFamily="34" charset="0"/>
              <a:buChar char="•"/>
            </a:pPr>
            <a:r>
              <a:rPr lang="en-US" dirty="0"/>
              <a:t>Charitable Donations and the CARES Act</a:t>
            </a:r>
          </a:p>
          <a:p>
            <a:pPr marL="285750" lvl="0" indent="-285750">
              <a:spcAft>
                <a:spcPts val="1600"/>
              </a:spcAft>
              <a:buClr>
                <a:srgbClr val="BDEEFD"/>
              </a:buClr>
              <a:buFont typeface="Arial" panose="020B0604020202020204" pitchFamily="34" charset="0"/>
              <a:buChar char="•"/>
            </a:pPr>
            <a:r>
              <a:rPr lang="en-US" dirty="0"/>
              <a:t>Estate Planning</a:t>
            </a:r>
          </a:p>
          <a:p>
            <a:pPr marL="285750" lvl="0" indent="-285750">
              <a:spcAft>
                <a:spcPts val="1600"/>
              </a:spcAft>
              <a:buClr>
                <a:srgbClr val="BDEEFD"/>
              </a:buClr>
              <a:buFont typeface="Arial" panose="020B0604020202020204" pitchFamily="34" charset="0"/>
              <a:buChar char="•"/>
            </a:pPr>
            <a:r>
              <a:rPr lang="en-US" dirty="0"/>
              <a:t>Going Green</a:t>
            </a:r>
          </a:p>
          <a:p>
            <a:pPr marL="285750" lvl="0" indent="-285750">
              <a:spcAft>
                <a:spcPts val="1600"/>
              </a:spcAft>
              <a:buClr>
                <a:srgbClr val="BDEEFD"/>
              </a:buClr>
              <a:buFont typeface="Arial" panose="020B0604020202020204" pitchFamily="34" charset="0"/>
              <a:buChar char="•"/>
            </a:pPr>
            <a:r>
              <a:rPr lang="en-US" dirty="0"/>
              <a:t>IRA Contributions</a:t>
            </a:r>
          </a:p>
          <a:p>
            <a:pPr marL="285750" lvl="0" indent="-285750">
              <a:spcAft>
                <a:spcPts val="1600"/>
              </a:spcAft>
              <a:buClr>
                <a:srgbClr val="BDEEFD"/>
              </a:buClr>
              <a:buFont typeface="Arial" panose="020B0604020202020204" pitchFamily="34" charset="0"/>
              <a:buChar char="•"/>
            </a:pPr>
            <a:endParaRPr lang="en-US" dirty="0"/>
          </a:p>
          <a:p>
            <a:pPr marL="285750" lvl="0" indent="-285750">
              <a:spcAft>
                <a:spcPts val="1600"/>
              </a:spcAft>
              <a:buClr>
                <a:srgbClr val="BDEEFD"/>
              </a:buClr>
              <a:buFont typeface="Arial" panose="020B0604020202020204" pitchFamily="34" charset="0"/>
              <a:buChar char="•"/>
            </a:pPr>
            <a:endParaRPr lang="en-US" dirty="0"/>
          </a:p>
          <a:p>
            <a:pPr marL="285750" lvl="0" indent="-285750">
              <a:spcAft>
                <a:spcPts val="1600"/>
              </a:spcAft>
              <a:buClr>
                <a:srgbClr val="BDEEFD"/>
              </a:buClr>
              <a:buFont typeface="Arial" panose="020B0604020202020204" pitchFamily="34" charset="0"/>
              <a:buChar char="•"/>
            </a:pPr>
            <a:endParaRPr lang="en-US" dirty="0" err="1"/>
          </a:p>
        </p:txBody>
      </p:sp>
    </p:spTree>
    <p:extLst>
      <p:ext uri="{BB962C8B-B14F-4D97-AF65-F5344CB8AC3E}">
        <p14:creationId xmlns:p14="http://schemas.microsoft.com/office/powerpoint/2010/main" val="257219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Economic Consulting by Slidesgo">
  <a:themeElements>
    <a:clrScheme name="Simple Light">
      <a:dk1>
        <a:srgbClr val="7791D1"/>
      </a:dk1>
      <a:lt1>
        <a:srgbClr val="F8F8F8"/>
      </a:lt1>
      <a:dk2>
        <a:srgbClr val="4665AE"/>
      </a:dk2>
      <a:lt2>
        <a:srgbClr val="364E87"/>
      </a:lt2>
      <a:accent1>
        <a:srgbClr val="4665AE"/>
      </a:accent1>
      <a:accent2>
        <a:srgbClr val="7791D1"/>
      </a:accent2>
      <a:accent3>
        <a:srgbClr val="4665AE"/>
      </a:accent3>
      <a:accent4>
        <a:srgbClr val="F8F8F8"/>
      </a:accent4>
      <a:accent5>
        <a:srgbClr val="FFFFFF"/>
      </a:accent5>
      <a:accent6>
        <a:srgbClr val="B7C6EB"/>
      </a:accent6>
      <a:hlink>
        <a:srgbClr val="4665A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2998</TotalTime>
  <Words>1054</Words>
  <Application>Microsoft Office PowerPoint</Application>
  <PresentationFormat>On-screen Show (16:9)</PresentationFormat>
  <Paragraphs>177</Paragraphs>
  <Slides>23</Slides>
  <Notes>23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Arial</vt:lpstr>
      <vt:lpstr>Calibri</vt:lpstr>
      <vt:lpstr>Fira Sans</vt:lpstr>
      <vt:lpstr>Fira Sans Extra Condensed Medium</vt:lpstr>
      <vt:lpstr>Helvetica Neue</vt:lpstr>
      <vt:lpstr>Livvic</vt:lpstr>
      <vt:lpstr>Roboto</vt:lpstr>
      <vt:lpstr>Roboto Black</vt:lpstr>
      <vt:lpstr>Roboto Condensed Light</vt:lpstr>
      <vt:lpstr>Rubik</vt:lpstr>
      <vt:lpstr>Saira SemiCondensed Medium</vt:lpstr>
      <vt:lpstr>Source Sans Pro</vt:lpstr>
      <vt:lpstr>Wingdings</vt:lpstr>
      <vt:lpstr>Economic Consulting by Slidesgo</vt:lpstr>
      <vt:lpstr>How to Help Prepare &amp; Better Protect Your Finances in 2021</vt:lpstr>
      <vt:lpstr>PowerPoint Presentation</vt:lpstr>
      <vt:lpstr>PowerPoint Presentation</vt:lpstr>
      <vt:lpstr>You will want to stay until the end if:</vt:lpstr>
      <vt:lpstr>If you stay until the end,</vt:lpstr>
      <vt:lpstr>The Election Outcome’s Impact</vt:lpstr>
      <vt:lpstr>PowerPoint Presentation</vt:lpstr>
      <vt:lpstr>PowerPoint Presentation</vt:lpstr>
      <vt:lpstr>Tax-Saving Strategies </vt:lpstr>
      <vt:lpstr>How Inflation Rates Could Rise </vt:lpstr>
      <vt:lpstr>“The Big Mac Index” &amp; Stamps</vt:lpstr>
      <vt:lpstr>1.2%</vt:lpstr>
      <vt:lpstr>“We’re not even thinking about raising rates.”   </vt:lpstr>
      <vt:lpstr>Income Strategies </vt:lpstr>
      <vt:lpstr>Increased Corporate Taxes</vt:lpstr>
      <vt:lpstr>New Capital Gains Tax Rates</vt:lpstr>
      <vt:lpstr>LONG-TERM CAPITAL GAINS TAX RATES</vt:lpstr>
      <vt:lpstr>TAX BRACKETS</vt:lpstr>
      <vt:lpstr>Please don’t sit on your hands thinking:</vt:lpstr>
      <vt:lpstr>What are your next steps?</vt:lpstr>
      <vt:lpstr>Many advisors charge over</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CONSULTING</dc:title>
  <dc:creator>Spencer Snitil</dc:creator>
  <cp:lastModifiedBy>Samantha Maher</cp:lastModifiedBy>
  <cp:revision>160</cp:revision>
  <cp:lastPrinted>2020-12-01T17:00:30Z</cp:lastPrinted>
  <dcterms:modified xsi:type="dcterms:W3CDTF">2020-12-30T16:14:05Z</dcterms:modified>
</cp:coreProperties>
</file>